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>
        <p:scale>
          <a:sx n="87" d="100"/>
          <a:sy n="87" d="100"/>
        </p:scale>
        <p:origin x="540" y="7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A797-A23A-4784-B077-BEB10A129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C59DE-2BE3-4DB7-8F4D-7302EE45D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7CA77-4B75-49EF-81AE-8810B256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42D27-A150-4ADB-9794-0C253182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21E27-01EA-4090-9B8D-0499E733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4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62B8-4504-4F4A-B5C9-EC099622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0AB7B-5DBA-47BD-B856-D6EF0F0FC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098D1-9F2C-4342-8A8C-B262EE33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1C4AC-CF77-4235-8922-4A2E0E5D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C9B7-9DFE-4166-9E8E-D74041AF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8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A6C32-1137-4F41-9F1E-948242D2B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79B83-7614-4C8C-8E13-04CEF42F4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525DE-639A-4B1A-949E-E3654AED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6D08D-464E-4230-A8D4-0E538B55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55198-A3A8-47A3-9806-7F6774FB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5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0CD0-4C75-4932-AF1B-03651366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5E58F-E091-4C77-B49E-B7F48A68F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4C821-F325-4CC5-AD4B-60EA1E71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821F2-E9DC-44D4-B92D-27DBD41E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7E27E-77FC-4737-95F7-AD885FEB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0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C9FC-FE72-4A88-87B4-36A3C786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9C969-5926-4330-9D3A-1CFB97C26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61C0A-B460-4FF3-83E7-7B7ADEFB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383E9-24E5-41FF-ADE7-C962B5E0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94AD7-E472-47C5-88FD-D3119D7A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1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6F97-70FA-4716-9DFC-330F7342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49E6-805F-4566-9ACA-90D40457F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DE627-8CD7-46F7-AE73-372D4683B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B63B7-FCAB-480E-AD92-B707D419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26B73-CF21-40A2-B800-F43D0BFE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FAA25-3D39-4811-9B03-0D9BEABA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C2D8-C155-47C8-B265-A87D82E7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3B45-CF4C-451F-B658-8FB906C9B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B6899-4758-4CD6-900B-1F2577625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D0A32-402C-4206-89B1-ACAD71684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B3774-58B9-4EF7-84D7-D9BE730E2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0D9A6-CE21-4D03-B889-1FA01046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CFD7E-09A8-4206-A8DE-0E817B41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D8761-B26F-4997-A2FC-D0BD2942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9B31-27E2-4E0B-8798-2D1417E1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9C2C6-5328-41BF-A3FF-9C40A6C3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0AE14-EAF7-49E0-934F-6D7877FB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B6E36-E1AE-42A5-9B72-9F1283E9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2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A43F8-6BE8-446C-ABF9-BC624E6B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9BC83-24CD-4079-856B-9EC5B19E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F9489-799F-4FF7-803F-3294686E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6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DC7B-E07B-45F3-8F08-6B782A48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1904E-9416-4352-B7B2-6B64109DF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99681-CA03-4FDD-A034-65062691C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6FEB8-C47A-49E4-B06E-EFC59934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E915A-B01C-4439-B810-241FE48B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2E1CD-DFD1-41C4-8AB7-F28DD6C0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903F-DCC4-4290-9984-BBB98A51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8F14E-A3CA-4DD7-8545-A9684A5D7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B0012-AED2-419C-95BC-3BA7BF24B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23319-0FDB-4699-97A5-8E54C9AC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4D0B7-86BA-4B7D-8E56-BBCEA2D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0F191-FA53-4755-A96F-F25E08B6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8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786D2-DD98-417C-860D-1BDC41B7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2201A-AF25-4BB5-B394-1FC296075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3AF59-0661-48B7-BD09-0234C667C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573CB-0B24-4334-808C-FF135383C227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3446-6CCA-4397-A295-6A74BF477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5E7EB-BDEB-4713-B80B-6D326CA70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1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981C6A4-EAEF-4D61-BBD8-9A28B1763B0B}"/>
              </a:ext>
            </a:extLst>
          </p:cNvPr>
          <p:cNvSpPr/>
          <p:nvPr/>
        </p:nvSpPr>
        <p:spPr>
          <a:xfrm>
            <a:off x="7225540" y="1648956"/>
            <a:ext cx="2946662" cy="29466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5A2F0A-42F2-4AD7-94F1-3D260FC10F9E}"/>
              </a:ext>
            </a:extLst>
          </p:cNvPr>
          <p:cNvSpPr/>
          <p:nvPr/>
        </p:nvSpPr>
        <p:spPr>
          <a:xfrm>
            <a:off x="7106476" y="1739446"/>
            <a:ext cx="2946662" cy="29466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00B313-19BC-424E-82DF-583E5D695489}"/>
              </a:ext>
            </a:extLst>
          </p:cNvPr>
          <p:cNvSpPr/>
          <p:nvPr/>
        </p:nvSpPr>
        <p:spPr>
          <a:xfrm>
            <a:off x="6973126" y="1863278"/>
            <a:ext cx="2946662" cy="29466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A4484-4B30-4495-AD3D-356B159A0753}"/>
              </a:ext>
            </a:extLst>
          </p:cNvPr>
          <p:cNvSpPr/>
          <p:nvPr/>
        </p:nvSpPr>
        <p:spPr>
          <a:xfrm>
            <a:off x="4920008" y="2514185"/>
            <a:ext cx="898272" cy="903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9A8C6F-DCC2-4D81-8EE6-7B977F4D4884}"/>
              </a:ext>
            </a:extLst>
          </p:cNvPr>
          <p:cNvSpPr/>
          <p:nvPr/>
        </p:nvSpPr>
        <p:spPr>
          <a:xfrm>
            <a:off x="4813739" y="2627551"/>
            <a:ext cx="898272" cy="903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7D681486-59F5-424F-A5A8-090CDC3F84FA}"/>
              </a:ext>
            </a:extLst>
          </p:cNvPr>
          <p:cNvSpPr/>
          <p:nvPr/>
        </p:nvSpPr>
        <p:spPr>
          <a:xfrm>
            <a:off x="5340260" y="2715629"/>
            <a:ext cx="1395943" cy="903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192F4F-9A58-4B2F-BD5E-A733C768E8A0}"/>
              </a:ext>
            </a:extLst>
          </p:cNvPr>
          <p:cNvSpPr/>
          <p:nvPr/>
        </p:nvSpPr>
        <p:spPr>
          <a:xfrm>
            <a:off x="820124" y="1554247"/>
            <a:ext cx="2946662" cy="294666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C7708A-97AE-4209-B5D3-1FC01E3A6689}"/>
              </a:ext>
            </a:extLst>
          </p:cNvPr>
          <p:cNvSpPr/>
          <p:nvPr/>
        </p:nvSpPr>
        <p:spPr>
          <a:xfrm>
            <a:off x="728365" y="1630052"/>
            <a:ext cx="2946662" cy="294666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73A9A5-AC5E-4237-A43C-181B9EE178CC}"/>
              </a:ext>
            </a:extLst>
          </p:cNvPr>
          <p:cNvSpPr/>
          <p:nvPr/>
        </p:nvSpPr>
        <p:spPr>
          <a:xfrm>
            <a:off x="656555" y="1701860"/>
            <a:ext cx="2946662" cy="294666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FB22E6-F792-4278-A63A-90B928796203}"/>
              </a:ext>
            </a:extLst>
          </p:cNvPr>
          <p:cNvSpPr/>
          <p:nvPr/>
        </p:nvSpPr>
        <p:spPr>
          <a:xfrm>
            <a:off x="569583" y="1782452"/>
            <a:ext cx="2946662" cy="294666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18930E-25FB-4D4B-9A6F-2AA7BB0B765A}"/>
              </a:ext>
            </a:extLst>
          </p:cNvPr>
          <p:cNvSpPr/>
          <p:nvPr/>
        </p:nvSpPr>
        <p:spPr>
          <a:xfrm>
            <a:off x="493783" y="1855051"/>
            <a:ext cx="2946662" cy="294666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1B72B5-287F-472E-81B6-FFFC7A04589E}"/>
              </a:ext>
            </a:extLst>
          </p:cNvPr>
          <p:cNvSpPr/>
          <p:nvPr/>
        </p:nvSpPr>
        <p:spPr>
          <a:xfrm>
            <a:off x="397237" y="1935643"/>
            <a:ext cx="2946662" cy="294666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BEAF88-5DD1-4F8B-81D9-EB75F42CC22F}"/>
              </a:ext>
            </a:extLst>
          </p:cNvPr>
          <p:cNvSpPr/>
          <p:nvPr/>
        </p:nvSpPr>
        <p:spPr>
          <a:xfrm>
            <a:off x="6830252" y="1982347"/>
            <a:ext cx="2946662" cy="29466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D05D81-B92C-49D8-ADB9-89CC7ADB983E}"/>
                  </a:ext>
                </a:extLst>
              </p:cNvPr>
              <p:cNvSpPr txBox="1"/>
              <p:nvPr/>
            </p:nvSpPr>
            <p:spPr>
              <a:xfrm>
                <a:off x="3233786" y="4869632"/>
                <a:ext cx="882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D05D81-B92C-49D8-ADB9-89CC7ADB9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786" y="4869632"/>
                <a:ext cx="8824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0A520B-311E-498C-ABA3-0F10584195D2}"/>
                  </a:ext>
                </a:extLst>
              </p:cNvPr>
              <p:cNvSpPr txBox="1"/>
              <p:nvPr/>
            </p:nvSpPr>
            <p:spPr>
              <a:xfrm>
                <a:off x="3720285" y="4404458"/>
                <a:ext cx="970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0A520B-311E-498C-ABA3-0F1058419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85" y="4404458"/>
                <a:ext cx="9707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BCC0A8-B02A-41A2-B0C8-1B6DAC5B1D64}"/>
                  </a:ext>
                </a:extLst>
              </p:cNvPr>
              <p:cNvSpPr txBox="1"/>
              <p:nvPr/>
            </p:nvSpPr>
            <p:spPr>
              <a:xfrm>
                <a:off x="9704476" y="4819364"/>
                <a:ext cx="6050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BCC0A8-B02A-41A2-B0C8-1B6DAC5B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476" y="4819364"/>
                <a:ext cx="6050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17C5CE4-D817-47A7-9662-372181E2C894}"/>
              </a:ext>
            </a:extLst>
          </p:cNvPr>
          <p:cNvSpPr txBox="1"/>
          <p:nvPr/>
        </p:nvSpPr>
        <p:spPr>
          <a:xfrm>
            <a:off x="397236" y="980538"/>
            <a:ext cx="336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(50 x 50 patches)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55465-199F-49E0-B2EE-FD16EF870EE6}"/>
              </a:ext>
            </a:extLst>
          </p:cNvPr>
          <p:cNvSpPr txBox="1"/>
          <p:nvPr/>
        </p:nvSpPr>
        <p:spPr>
          <a:xfrm>
            <a:off x="6921385" y="1037606"/>
            <a:ext cx="29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Prediction (50 x 50 patches)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290343-C7DA-4A44-BEC2-D9BFE7BAF2F3}"/>
              </a:ext>
            </a:extLst>
          </p:cNvPr>
          <p:cNvSpPr/>
          <p:nvPr/>
        </p:nvSpPr>
        <p:spPr>
          <a:xfrm>
            <a:off x="4702910" y="2733810"/>
            <a:ext cx="898272" cy="903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BC411F-B8C4-4BF1-A4CC-B900CD26C865}"/>
              </a:ext>
            </a:extLst>
          </p:cNvPr>
          <p:cNvSpPr/>
          <p:nvPr/>
        </p:nvSpPr>
        <p:spPr>
          <a:xfrm>
            <a:off x="4585294" y="2850349"/>
            <a:ext cx="898272" cy="903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9CDCD5-89B2-46B5-9A0B-FAF1F498CC26}"/>
              </a:ext>
            </a:extLst>
          </p:cNvPr>
          <p:cNvSpPr/>
          <p:nvPr/>
        </p:nvSpPr>
        <p:spPr>
          <a:xfrm>
            <a:off x="4475721" y="2954920"/>
            <a:ext cx="898272" cy="903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C87822-B873-4D58-A368-20686F4A9371}"/>
              </a:ext>
            </a:extLst>
          </p:cNvPr>
          <p:cNvSpPr txBox="1"/>
          <p:nvPr/>
        </p:nvSpPr>
        <p:spPr>
          <a:xfrm>
            <a:off x="3498432" y="1635030"/>
            <a:ext cx="336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Convolutions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04B5D7-449E-4D66-925F-5FF081238489}"/>
              </a:ext>
            </a:extLst>
          </p:cNvPr>
          <p:cNvSpPr/>
          <p:nvPr/>
        </p:nvSpPr>
        <p:spPr>
          <a:xfrm>
            <a:off x="440228" y="1979419"/>
            <a:ext cx="1162078" cy="116207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D22310-A07D-4B47-B9B9-CD9C83769429}"/>
              </a:ext>
            </a:extLst>
          </p:cNvPr>
          <p:cNvCxnSpPr>
            <a:cxnSpLocks/>
          </p:cNvCxnSpPr>
          <p:nvPr/>
        </p:nvCxnSpPr>
        <p:spPr>
          <a:xfrm>
            <a:off x="1602306" y="1979419"/>
            <a:ext cx="3039827" cy="9923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D69937-BFE9-483B-9B4C-36830B240CDA}"/>
              </a:ext>
            </a:extLst>
          </p:cNvPr>
          <p:cNvCxnSpPr>
            <a:cxnSpLocks/>
          </p:cNvCxnSpPr>
          <p:nvPr/>
        </p:nvCxnSpPr>
        <p:spPr>
          <a:xfrm flipV="1">
            <a:off x="1602306" y="3101999"/>
            <a:ext cx="3025371" cy="394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83BABCD-7AEA-4AB3-87D1-468017E2E4FC}"/>
              </a:ext>
            </a:extLst>
          </p:cNvPr>
          <p:cNvCxnSpPr>
            <a:cxnSpLocks/>
          </p:cNvCxnSpPr>
          <p:nvPr/>
        </p:nvCxnSpPr>
        <p:spPr>
          <a:xfrm>
            <a:off x="440228" y="1979419"/>
            <a:ext cx="4056133" cy="10051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5C60890-B2BE-4AD0-A526-96A6EB816521}"/>
              </a:ext>
            </a:extLst>
          </p:cNvPr>
          <p:cNvSpPr/>
          <p:nvPr/>
        </p:nvSpPr>
        <p:spPr>
          <a:xfrm>
            <a:off x="4497876" y="2984618"/>
            <a:ext cx="129801" cy="1173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C39B86-3FCE-486E-9F63-F5CD39670DD4}"/>
                  </a:ext>
                </a:extLst>
              </p:cNvPr>
              <p:cNvSpPr txBox="1"/>
              <p:nvPr/>
            </p:nvSpPr>
            <p:spPr>
              <a:xfrm>
                <a:off x="10266462" y="4428826"/>
                <a:ext cx="118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+20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C39B86-3FCE-486E-9F63-F5CD39670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462" y="4428826"/>
                <a:ext cx="1185791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48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25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Houghton</dc:creator>
  <cp:lastModifiedBy>Brandon Houghton</cp:lastModifiedBy>
  <cp:revision>9</cp:revision>
  <dcterms:created xsi:type="dcterms:W3CDTF">2019-03-21T20:58:27Z</dcterms:created>
  <dcterms:modified xsi:type="dcterms:W3CDTF">2019-04-19T16:39:56Z</dcterms:modified>
</cp:coreProperties>
</file>