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5E1E-78A7-4D9E-B3CA-CD8A76ED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A7B64-5845-4222-B52F-AF6A1F421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2384-9161-4294-A76F-1C463D87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EAAF-9C43-4C70-9F22-D2AEF2A2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EF02-545C-4086-BD06-DAE13491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5FE7-DE27-4181-9F5B-F0DFC2AE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DC574-0150-4CF4-89C8-885A8B844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1B38-F5A1-4C19-BA7B-3F41CAF7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A132-B82E-4D6E-9F88-5630E8BB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B7C7-EA42-47DA-813E-10AACF3F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84D36-5580-46C6-A471-D4773C908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2D504-311E-460B-AEE5-2D339A8F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BBF1-0443-462A-9DD5-E2371171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9696-D2F0-4CC0-99C9-ECEAB516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9635-05FA-4A50-9F9D-253AA5D6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3124-1975-4B20-8677-8208BEA7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0A29-059D-47EA-8DCD-66A655AD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ECD9-0551-495E-87AD-0D43F250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4431-9103-4FF2-A3AE-6E8412C4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8BD0-1BF7-4459-9183-B57258A2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7AA3-3EC4-4EC2-9A77-6A9E7EEB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AADFC-9470-42AF-8D3A-27BB0B47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ED8C-45B6-4AA6-97A6-0BF418C7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80BE-97E3-4F9B-82A2-222CCB96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875-5883-4BE2-A0FB-F484E6E9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0BA-E0EF-4112-8091-37A07A2A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691C-47ED-43FE-8218-2BC099599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4CC59-196E-4DA5-930B-083D644A6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6E1D4-791A-42BB-9533-2E0845CD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25CCC-4BE1-44A7-B879-39E8A1B1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023A-FC95-4C68-91C8-3BB903A4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193A-FA55-4E8A-8F56-B921CDB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E527-8CCD-4B13-BB55-EF2BA195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4133A-2D0A-4571-99E0-E4F2061B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0DFD3-6D26-4F6F-9E51-C5EABE3B7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04F5C-AFB3-4525-AC3D-BC17DD9B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64607-50A8-4F48-BB5D-4D03866A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97A0B-EAA3-4A4D-9CFE-89E219EF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52B53-90C0-43E1-989F-26296BFB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64F7-E0DA-4D31-9916-4CEE5E63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4115A-3DF9-4BB4-8024-D83E946B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41F2D-AA14-4511-AF4B-26B43851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C579D-9737-4718-B3DC-4D9E7F6F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CB4B-3B23-40A1-95A0-C4C4B653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93C23-BDE2-40F4-A650-32D8AD4D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90762-A6E8-4A55-BBFC-7B115530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D57-6C56-448A-9A2E-D00DF48F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6B6B-969E-4BDE-8D22-CCD9A388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290E-CED8-4CCF-B500-4B963A04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608A-4728-47C1-8D56-CC687252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66906-B5B0-4862-879A-C2BE619D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A3E89-4E51-4582-A265-A8726390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268-F307-4336-A6BE-14A13078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CE82E-CFD7-4E48-A926-1B2DC0285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74750-18DD-4749-8911-FBDD3F1A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75F0-B9EB-43EB-B962-5D67CD87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E90EF-9132-4577-B726-1A661326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F3FA-0BC3-49A8-B0AE-5CF31190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BFEC8-B318-45DF-8E97-8597ECA3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AA3A0-1358-47AD-8EA6-DAF57C50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6F57-4933-495A-A2C6-9EFB79A68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C96A-DCED-4B2B-A614-F974E3A0921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9852-24DD-4D2D-B6F4-AF065D35C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1BEC-5154-4EB3-B485-F8D64A3F6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384C-8752-40FD-8F85-9EB3EE17A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9086E6-EB3B-4439-9C38-E08F0BE0C9D1}"/>
              </a:ext>
            </a:extLst>
          </p:cNvPr>
          <p:cNvSpPr/>
          <p:nvPr/>
        </p:nvSpPr>
        <p:spPr>
          <a:xfrm>
            <a:off x="6295500" y="4209212"/>
            <a:ext cx="995284" cy="9952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519484-B277-41F4-A618-316A62DD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27" y="4209212"/>
            <a:ext cx="995284" cy="995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836AC6-34C2-4BAF-8E3C-A0B1BD10E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0" y="4247945"/>
            <a:ext cx="995284" cy="995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23998C-3E14-468D-98B2-D399C0985E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7675" b="31628"/>
          <a:stretch/>
        </p:blipFill>
        <p:spPr>
          <a:xfrm>
            <a:off x="3065442" y="2769705"/>
            <a:ext cx="2563685" cy="1442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5D80CE-A69D-43FC-8FF0-2F02C3C66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12839" b="31628"/>
          <a:stretch/>
        </p:blipFill>
        <p:spPr>
          <a:xfrm>
            <a:off x="179591" y="2805128"/>
            <a:ext cx="2406864" cy="144281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CBAE145-A19E-4B40-85F9-0FC2BB64F5FE}"/>
              </a:ext>
            </a:extLst>
          </p:cNvPr>
          <p:cNvGrpSpPr/>
          <p:nvPr/>
        </p:nvGrpSpPr>
        <p:grpSpPr>
          <a:xfrm>
            <a:off x="2646695" y="3452381"/>
            <a:ext cx="418747" cy="70845"/>
            <a:chOff x="4571485" y="2092803"/>
            <a:chExt cx="384716" cy="650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8A3179-620C-4CE9-94EA-E51CC6777016}"/>
                </a:ext>
              </a:extLst>
            </p:cNvPr>
            <p:cNvSpPr/>
            <p:nvPr/>
          </p:nvSpPr>
          <p:spPr>
            <a:xfrm>
              <a:off x="4571485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702149-458A-4D68-A2B1-F2208DA1CF65}"/>
                </a:ext>
              </a:extLst>
            </p:cNvPr>
            <p:cNvSpPr/>
            <p:nvPr/>
          </p:nvSpPr>
          <p:spPr>
            <a:xfrm>
              <a:off x="4731299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EC6C81-122A-4367-9386-EA1B73D0DEDC}"/>
                </a:ext>
              </a:extLst>
            </p:cNvPr>
            <p:cNvSpPr/>
            <p:nvPr/>
          </p:nvSpPr>
          <p:spPr>
            <a:xfrm>
              <a:off x="4891113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49E82678-D384-4BBC-ACF7-16A7E76FF7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7675" b="31628"/>
          <a:stretch/>
        </p:blipFill>
        <p:spPr>
          <a:xfrm>
            <a:off x="9071065" y="2770001"/>
            <a:ext cx="2573649" cy="14484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6DFB2A0-1D18-4B4D-B735-35229D910B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12839" b="31628"/>
          <a:stretch/>
        </p:blipFill>
        <p:spPr>
          <a:xfrm>
            <a:off x="6127616" y="2773017"/>
            <a:ext cx="2416218" cy="1448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DADC96-576F-424B-BFC3-FFB04CB1E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25" y="1027906"/>
            <a:ext cx="998742" cy="996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4540BA-83C8-4647-859D-991564CE8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306" y="1027906"/>
            <a:ext cx="996696" cy="9966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B51FCC9-F2F9-4CBE-BA5D-7632A0568320}"/>
              </a:ext>
            </a:extLst>
          </p:cNvPr>
          <p:cNvGrpSpPr/>
          <p:nvPr/>
        </p:nvGrpSpPr>
        <p:grpSpPr>
          <a:xfrm>
            <a:off x="8650691" y="3458653"/>
            <a:ext cx="420374" cy="71120"/>
            <a:chOff x="4571485" y="2092803"/>
            <a:chExt cx="384716" cy="650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43E7AFF-C264-4D53-B0C4-A83C9820F883}"/>
                </a:ext>
              </a:extLst>
            </p:cNvPr>
            <p:cNvSpPr/>
            <p:nvPr/>
          </p:nvSpPr>
          <p:spPr>
            <a:xfrm>
              <a:off x="4571485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70D27A7-FC7C-4B5E-97FA-CF72425C6FA5}"/>
                </a:ext>
              </a:extLst>
            </p:cNvPr>
            <p:cNvSpPr/>
            <p:nvPr/>
          </p:nvSpPr>
          <p:spPr>
            <a:xfrm>
              <a:off x="4731299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DF4612-86A6-4F23-B755-D84619D0B16C}"/>
                </a:ext>
              </a:extLst>
            </p:cNvPr>
            <p:cNvSpPr/>
            <p:nvPr/>
          </p:nvSpPr>
          <p:spPr>
            <a:xfrm>
              <a:off x="4891113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93643E7-4AB0-4D27-96B0-4B84F6B9D128}"/>
              </a:ext>
            </a:extLst>
          </p:cNvPr>
          <p:cNvSpPr/>
          <p:nvPr/>
        </p:nvSpPr>
        <p:spPr>
          <a:xfrm>
            <a:off x="6937427" y="2228139"/>
            <a:ext cx="1668124" cy="4832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dense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02B56E9-4B0E-4F52-A5C4-CF95C80DA8AE}"/>
              </a:ext>
            </a:extLst>
          </p:cNvPr>
          <p:cNvSpPr/>
          <p:nvPr/>
        </p:nvSpPr>
        <p:spPr>
          <a:xfrm>
            <a:off x="9871285" y="2228139"/>
            <a:ext cx="1668124" cy="4832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DED31-474C-43CE-AF64-91E31904D570}"/>
              </a:ext>
            </a:extLst>
          </p:cNvPr>
          <p:cNvSpPr/>
          <p:nvPr/>
        </p:nvSpPr>
        <p:spPr>
          <a:xfrm>
            <a:off x="9222022" y="4218426"/>
            <a:ext cx="995284" cy="9952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E667D935-DF6F-4F5F-AD0F-19E34A9531C1}"/>
              </a:ext>
            </a:extLst>
          </p:cNvPr>
          <p:cNvSpPr/>
          <p:nvPr/>
        </p:nvSpPr>
        <p:spPr>
          <a:xfrm rot="16200000">
            <a:off x="2688516" y="3106530"/>
            <a:ext cx="316635" cy="5008531"/>
          </a:xfrm>
          <a:prstGeom prst="leftBrace">
            <a:avLst>
              <a:gd name="adj1" fmla="val 140868"/>
              <a:gd name="adj2" fmla="val 5820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8A8709F2-2A41-477B-8E02-25B39F9F271B}"/>
              </a:ext>
            </a:extLst>
          </p:cNvPr>
          <p:cNvSpPr/>
          <p:nvPr/>
        </p:nvSpPr>
        <p:spPr>
          <a:xfrm rot="16200000" flipV="1">
            <a:off x="8877186" y="2837950"/>
            <a:ext cx="316635" cy="5545688"/>
          </a:xfrm>
          <a:prstGeom prst="leftBrace">
            <a:avLst>
              <a:gd name="adj1" fmla="val 140868"/>
              <a:gd name="adj2" fmla="val 5820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8D0BEE-3B68-4547-8C15-28AA8032327C}"/>
              </a:ext>
            </a:extLst>
          </p:cNvPr>
          <p:cNvSpPr txBox="1"/>
          <p:nvPr/>
        </p:nvSpPr>
        <p:spPr>
          <a:xfrm>
            <a:off x="2820646" y="5832428"/>
            <a:ext cx="17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Encoder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0B1AB1-26D9-4A9F-86F0-30FF64C72E93}"/>
              </a:ext>
            </a:extLst>
          </p:cNvPr>
          <p:cNvSpPr txBox="1"/>
          <p:nvPr/>
        </p:nvSpPr>
        <p:spPr>
          <a:xfrm>
            <a:off x="8161217" y="5830094"/>
            <a:ext cx="17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Decoder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49F21F-B900-4D9E-8EAB-960485A7EEDB}"/>
              </a:ext>
            </a:extLst>
          </p:cNvPr>
          <p:cNvCxnSpPr/>
          <p:nvPr/>
        </p:nvCxnSpPr>
        <p:spPr>
          <a:xfrm flipV="1">
            <a:off x="8161217" y="2052638"/>
            <a:ext cx="0" cy="146050"/>
          </a:xfrm>
          <a:prstGeom prst="straightConnector1">
            <a:avLst/>
          </a:prstGeom>
          <a:ln w="9525">
            <a:headEnd type="none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8470AA-633E-4BF6-9644-3B90A46BDD21}"/>
              </a:ext>
            </a:extLst>
          </p:cNvPr>
          <p:cNvCxnSpPr/>
          <p:nvPr/>
        </p:nvCxnSpPr>
        <p:spPr>
          <a:xfrm flipV="1">
            <a:off x="11099150" y="2052638"/>
            <a:ext cx="0" cy="146050"/>
          </a:xfrm>
          <a:prstGeom prst="straightConnector1">
            <a:avLst/>
          </a:prstGeom>
          <a:ln w="9525">
            <a:headEnd type="none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0A500A6-B44F-40C3-B565-848201A0C07D}"/>
              </a:ext>
            </a:extLst>
          </p:cNvPr>
          <p:cNvSpPr txBox="1"/>
          <p:nvPr/>
        </p:nvSpPr>
        <p:spPr>
          <a:xfrm>
            <a:off x="1145739" y="5250662"/>
            <a:ext cx="36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t-n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E60B98-A204-4F9F-8898-6E27C0DD17BB}"/>
              </a:ext>
            </a:extLst>
          </p:cNvPr>
          <p:cNvSpPr txBox="1"/>
          <p:nvPr/>
        </p:nvSpPr>
        <p:spPr>
          <a:xfrm>
            <a:off x="4163962" y="5243229"/>
            <a:ext cx="36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t-1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BA825D-4201-4386-BAE6-05B8AF11CEB6}"/>
              </a:ext>
            </a:extLst>
          </p:cNvPr>
          <p:cNvSpPr txBox="1"/>
          <p:nvPr/>
        </p:nvSpPr>
        <p:spPr>
          <a:xfrm>
            <a:off x="8310338" y="1965650"/>
            <a:ext cx="36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5D6970-8934-4B78-B67F-33D7B2278157}"/>
              </a:ext>
            </a:extLst>
          </p:cNvPr>
          <p:cNvSpPr txBox="1"/>
          <p:nvPr/>
        </p:nvSpPr>
        <p:spPr>
          <a:xfrm>
            <a:off x="11172766" y="1977478"/>
            <a:ext cx="499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t+m</a:t>
            </a:r>
            <a:endParaRPr lang="en-US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AB2FDCF-84BE-4788-B5EC-5EE4F9016EF8}"/>
              </a:ext>
            </a:extLst>
          </p:cNvPr>
          <p:cNvSpPr/>
          <p:nvPr/>
        </p:nvSpPr>
        <p:spPr>
          <a:xfrm rot="5400000">
            <a:off x="5150343" y="3218976"/>
            <a:ext cx="1484799" cy="60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98204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9086E6-EB3B-4439-9C38-E08F0BE0C9D1}"/>
              </a:ext>
            </a:extLst>
          </p:cNvPr>
          <p:cNvSpPr/>
          <p:nvPr/>
        </p:nvSpPr>
        <p:spPr>
          <a:xfrm>
            <a:off x="6445554" y="4837562"/>
            <a:ext cx="995284" cy="9952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519484-B277-41F4-A618-316A62DD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61" y="4837562"/>
            <a:ext cx="995284" cy="995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836AC6-34C2-4BAF-8E3C-A0B1BD10E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4" y="4876295"/>
            <a:ext cx="995284" cy="995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23998C-3E14-468D-98B2-D399C0985E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7675" b="31628"/>
          <a:stretch/>
        </p:blipFill>
        <p:spPr>
          <a:xfrm>
            <a:off x="2962276" y="3398055"/>
            <a:ext cx="2563685" cy="1442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5D80CE-A69D-43FC-8FF0-2F02C3C66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12839" b="31628"/>
          <a:stretch/>
        </p:blipFill>
        <p:spPr>
          <a:xfrm>
            <a:off x="76425" y="3433478"/>
            <a:ext cx="2406864" cy="144281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CBAE145-A19E-4B40-85F9-0FC2BB64F5FE}"/>
              </a:ext>
            </a:extLst>
          </p:cNvPr>
          <p:cNvGrpSpPr/>
          <p:nvPr/>
        </p:nvGrpSpPr>
        <p:grpSpPr>
          <a:xfrm>
            <a:off x="2543529" y="4080731"/>
            <a:ext cx="418747" cy="70845"/>
            <a:chOff x="4571485" y="2092803"/>
            <a:chExt cx="384716" cy="650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8A3179-620C-4CE9-94EA-E51CC6777016}"/>
                </a:ext>
              </a:extLst>
            </p:cNvPr>
            <p:cNvSpPr/>
            <p:nvPr/>
          </p:nvSpPr>
          <p:spPr>
            <a:xfrm>
              <a:off x="4571485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702149-458A-4D68-A2B1-F2208DA1CF65}"/>
                </a:ext>
              </a:extLst>
            </p:cNvPr>
            <p:cNvSpPr/>
            <p:nvPr/>
          </p:nvSpPr>
          <p:spPr>
            <a:xfrm>
              <a:off x="4731299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EC6C81-122A-4367-9386-EA1B73D0DEDC}"/>
                </a:ext>
              </a:extLst>
            </p:cNvPr>
            <p:cNvSpPr/>
            <p:nvPr/>
          </p:nvSpPr>
          <p:spPr>
            <a:xfrm>
              <a:off x="4891113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49E82678-D384-4BBC-ACF7-16A7E76FF7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7675" b="31628"/>
          <a:stretch/>
        </p:blipFill>
        <p:spPr>
          <a:xfrm>
            <a:off x="9071061" y="3398351"/>
            <a:ext cx="2573649" cy="14484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6DFB2A0-1D18-4B4D-B735-35229D910B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12839" b="31628"/>
          <a:stretch/>
        </p:blipFill>
        <p:spPr>
          <a:xfrm>
            <a:off x="6277670" y="3401367"/>
            <a:ext cx="2416218" cy="1448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DADC96-576F-424B-BFC3-FFB04CB1E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21" y="263565"/>
            <a:ext cx="998742" cy="996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4540BA-83C8-4647-859D-991564CE8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302" y="263565"/>
            <a:ext cx="996696" cy="9966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B51FCC9-F2F9-4CBE-BA5D-7632A0568320}"/>
              </a:ext>
            </a:extLst>
          </p:cNvPr>
          <p:cNvGrpSpPr/>
          <p:nvPr/>
        </p:nvGrpSpPr>
        <p:grpSpPr>
          <a:xfrm>
            <a:off x="8650687" y="4087003"/>
            <a:ext cx="420374" cy="71120"/>
            <a:chOff x="4571485" y="2092803"/>
            <a:chExt cx="384716" cy="650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43E7AFF-C264-4D53-B0C4-A83C9820F883}"/>
                </a:ext>
              </a:extLst>
            </p:cNvPr>
            <p:cNvSpPr/>
            <p:nvPr/>
          </p:nvSpPr>
          <p:spPr>
            <a:xfrm>
              <a:off x="4571485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70D27A7-FC7C-4B5E-97FA-CF72425C6FA5}"/>
                </a:ext>
              </a:extLst>
            </p:cNvPr>
            <p:cNvSpPr/>
            <p:nvPr/>
          </p:nvSpPr>
          <p:spPr>
            <a:xfrm>
              <a:off x="4731299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DF4612-86A6-4F23-B755-D84619D0B16C}"/>
                </a:ext>
              </a:extLst>
            </p:cNvPr>
            <p:cNvSpPr/>
            <p:nvPr/>
          </p:nvSpPr>
          <p:spPr>
            <a:xfrm>
              <a:off x="4891113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93643E7-4AB0-4D27-96B0-4B84F6B9D128}"/>
              </a:ext>
            </a:extLst>
          </p:cNvPr>
          <p:cNvSpPr/>
          <p:nvPr/>
        </p:nvSpPr>
        <p:spPr>
          <a:xfrm>
            <a:off x="6937423" y="1463798"/>
            <a:ext cx="1668124" cy="4832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dense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02B56E9-4B0E-4F52-A5C4-CF95C80DA8AE}"/>
              </a:ext>
            </a:extLst>
          </p:cNvPr>
          <p:cNvSpPr/>
          <p:nvPr/>
        </p:nvSpPr>
        <p:spPr>
          <a:xfrm>
            <a:off x="9871281" y="1463798"/>
            <a:ext cx="1668124" cy="4832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DED31-474C-43CE-AF64-91E31904D570}"/>
              </a:ext>
            </a:extLst>
          </p:cNvPr>
          <p:cNvSpPr/>
          <p:nvPr/>
        </p:nvSpPr>
        <p:spPr>
          <a:xfrm>
            <a:off x="9222018" y="4846776"/>
            <a:ext cx="995284" cy="9952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E667D935-DF6F-4F5F-AD0F-19E34A9531C1}"/>
              </a:ext>
            </a:extLst>
          </p:cNvPr>
          <p:cNvSpPr/>
          <p:nvPr/>
        </p:nvSpPr>
        <p:spPr>
          <a:xfrm rot="16200000">
            <a:off x="2585350" y="3734880"/>
            <a:ext cx="316635" cy="5008531"/>
          </a:xfrm>
          <a:prstGeom prst="leftBrace">
            <a:avLst>
              <a:gd name="adj1" fmla="val 140868"/>
              <a:gd name="adj2" fmla="val 5820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8A8709F2-2A41-477B-8E02-25B39F9F271B}"/>
              </a:ext>
            </a:extLst>
          </p:cNvPr>
          <p:cNvSpPr/>
          <p:nvPr/>
        </p:nvSpPr>
        <p:spPr>
          <a:xfrm rot="16200000" flipV="1">
            <a:off x="9027240" y="3466300"/>
            <a:ext cx="316635" cy="5545688"/>
          </a:xfrm>
          <a:prstGeom prst="leftBrace">
            <a:avLst>
              <a:gd name="adj1" fmla="val 140868"/>
              <a:gd name="adj2" fmla="val 5820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8D0BEE-3B68-4547-8C15-28AA8032327C}"/>
              </a:ext>
            </a:extLst>
          </p:cNvPr>
          <p:cNvSpPr txBox="1"/>
          <p:nvPr/>
        </p:nvSpPr>
        <p:spPr>
          <a:xfrm>
            <a:off x="2717480" y="6460778"/>
            <a:ext cx="17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Encoder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0B1AB1-26D9-4A9F-86F0-30FF64C72E93}"/>
              </a:ext>
            </a:extLst>
          </p:cNvPr>
          <p:cNvSpPr txBox="1"/>
          <p:nvPr/>
        </p:nvSpPr>
        <p:spPr>
          <a:xfrm>
            <a:off x="8161213" y="6458444"/>
            <a:ext cx="17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Decoder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49F21F-B900-4D9E-8EAB-960485A7EEDB}"/>
              </a:ext>
            </a:extLst>
          </p:cNvPr>
          <p:cNvCxnSpPr/>
          <p:nvPr/>
        </p:nvCxnSpPr>
        <p:spPr>
          <a:xfrm flipV="1">
            <a:off x="8161213" y="1288297"/>
            <a:ext cx="0" cy="146050"/>
          </a:xfrm>
          <a:prstGeom prst="straightConnector1">
            <a:avLst/>
          </a:prstGeom>
          <a:ln w="9525">
            <a:headEnd type="none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8470AA-633E-4BF6-9644-3B90A46BDD21}"/>
              </a:ext>
            </a:extLst>
          </p:cNvPr>
          <p:cNvCxnSpPr/>
          <p:nvPr/>
        </p:nvCxnSpPr>
        <p:spPr>
          <a:xfrm flipV="1">
            <a:off x="11099146" y="1288297"/>
            <a:ext cx="0" cy="146050"/>
          </a:xfrm>
          <a:prstGeom prst="straightConnector1">
            <a:avLst/>
          </a:prstGeom>
          <a:ln w="9525">
            <a:headEnd type="none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0A500A6-B44F-40C3-B565-848201A0C07D}"/>
              </a:ext>
            </a:extLst>
          </p:cNvPr>
          <p:cNvSpPr txBox="1"/>
          <p:nvPr/>
        </p:nvSpPr>
        <p:spPr>
          <a:xfrm>
            <a:off x="1042573" y="5879012"/>
            <a:ext cx="36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t-n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E60B98-A204-4F9F-8898-6E27C0DD17BB}"/>
              </a:ext>
            </a:extLst>
          </p:cNvPr>
          <p:cNvSpPr txBox="1"/>
          <p:nvPr/>
        </p:nvSpPr>
        <p:spPr>
          <a:xfrm>
            <a:off x="4060796" y="5871579"/>
            <a:ext cx="36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t-1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BA825D-4201-4386-BAE6-05B8AF11CEB6}"/>
              </a:ext>
            </a:extLst>
          </p:cNvPr>
          <p:cNvSpPr txBox="1"/>
          <p:nvPr/>
        </p:nvSpPr>
        <p:spPr>
          <a:xfrm>
            <a:off x="8310334" y="1201309"/>
            <a:ext cx="36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5D6970-8934-4B78-B67F-33D7B2278157}"/>
              </a:ext>
            </a:extLst>
          </p:cNvPr>
          <p:cNvSpPr txBox="1"/>
          <p:nvPr/>
        </p:nvSpPr>
        <p:spPr>
          <a:xfrm>
            <a:off x="11172762" y="1213137"/>
            <a:ext cx="499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t+m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74AE0A6-FA91-48CC-8AE9-CC8B6CBAF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7675" b="31628"/>
          <a:stretch/>
        </p:blipFill>
        <p:spPr>
          <a:xfrm>
            <a:off x="2959932" y="2021780"/>
            <a:ext cx="2563685" cy="14428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E857532-8662-4732-9111-ACCE49EF2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12839" b="31628"/>
          <a:stretch/>
        </p:blipFill>
        <p:spPr>
          <a:xfrm>
            <a:off x="74081" y="2057203"/>
            <a:ext cx="2406864" cy="144281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9DCF36D-8248-46F0-80C3-12B93AE68EF0}"/>
              </a:ext>
            </a:extLst>
          </p:cNvPr>
          <p:cNvGrpSpPr/>
          <p:nvPr/>
        </p:nvGrpSpPr>
        <p:grpSpPr>
          <a:xfrm>
            <a:off x="2541185" y="2704456"/>
            <a:ext cx="418747" cy="70845"/>
            <a:chOff x="4571485" y="2092803"/>
            <a:chExt cx="384716" cy="650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3FB2A-44DC-4AE5-AC08-0B19B94CCEAD}"/>
                </a:ext>
              </a:extLst>
            </p:cNvPr>
            <p:cNvSpPr/>
            <p:nvPr/>
          </p:nvSpPr>
          <p:spPr>
            <a:xfrm>
              <a:off x="4571485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295C864-24A6-4C6F-A65B-FDBB5ACADA85}"/>
                </a:ext>
              </a:extLst>
            </p:cNvPr>
            <p:cNvSpPr/>
            <p:nvPr/>
          </p:nvSpPr>
          <p:spPr>
            <a:xfrm>
              <a:off x="4731299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065E51-CA11-42B3-82B1-F2071AE32825}"/>
                </a:ext>
              </a:extLst>
            </p:cNvPr>
            <p:cNvSpPr/>
            <p:nvPr/>
          </p:nvSpPr>
          <p:spPr>
            <a:xfrm>
              <a:off x="4891113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1341370-9F41-4F4B-A00C-AF1F928860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7675" b="31628"/>
          <a:stretch/>
        </p:blipFill>
        <p:spPr>
          <a:xfrm>
            <a:off x="9068717" y="2022076"/>
            <a:ext cx="2573649" cy="14484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B1A3CBE-30F2-40B0-A984-6D4FCA886E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r="12839" b="31628"/>
          <a:stretch/>
        </p:blipFill>
        <p:spPr>
          <a:xfrm>
            <a:off x="6275326" y="2025092"/>
            <a:ext cx="2416218" cy="144842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885888A-C1FB-4A86-8B51-CB94BCB85AAB}"/>
              </a:ext>
            </a:extLst>
          </p:cNvPr>
          <p:cNvGrpSpPr/>
          <p:nvPr/>
        </p:nvGrpSpPr>
        <p:grpSpPr>
          <a:xfrm>
            <a:off x="8648343" y="2710728"/>
            <a:ext cx="420374" cy="71120"/>
            <a:chOff x="4571485" y="2092803"/>
            <a:chExt cx="384716" cy="6508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4D2E781-41D0-48F6-BB57-5C1E2E1D8A56}"/>
                </a:ext>
              </a:extLst>
            </p:cNvPr>
            <p:cNvSpPr/>
            <p:nvPr/>
          </p:nvSpPr>
          <p:spPr>
            <a:xfrm>
              <a:off x="4571485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FC5704-94C6-42B5-9925-C9C72507C017}"/>
                </a:ext>
              </a:extLst>
            </p:cNvPr>
            <p:cNvSpPr/>
            <p:nvPr/>
          </p:nvSpPr>
          <p:spPr>
            <a:xfrm>
              <a:off x="4731299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ABF5F4-96CE-440D-AB7E-2DD201B299C5}"/>
                </a:ext>
              </a:extLst>
            </p:cNvPr>
            <p:cNvSpPr/>
            <p:nvPr/>
          </p:nvSpPr>
          <p:spPr>
            <a:xfrm>
              <a:off x="4891113" y="2092803"/>
              <a:ext cx="65088" cy="65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A189F-BADD-46B6-9213-7ABE8ABC3DB2}"/>
              </a:ext>
            </a:extLst>
          </p:cNvPr>
          <p:cNvSpPr/>
          <p:nvPr/>
        </p:nvSpPr>
        <p:spPr>
          <a:xfrm rot="5400000">
            <a:off x="4517686" y="3124750"/>
            <a:ext cx="2760933" cy="60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61074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ADC67F-69FB-4F65-807B-188A75AF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567"/>
            <a:ext cx="12565834" cy="2891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69478-2126-4275-99F6-357A5821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6902"/>
            <a:ext cx="12192000" cy="2811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A70B7-B266-4BB3-9992-89A286282339}"/>
              </a:ext>
            </a:extLst>
          </p:cNvPr>
          <p:cNvSpPr txBox="1"/>
          <p:nvPr/>
        </p:nvSpPr>
        <p:spPr>
          <a:xfrm>
            <a:off x="75096" y="119269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 + 0</a:t>
            </a:r>
          </a:p>
        </p:txBody>
      </p:sp>
    </p:spTree>
    <p:extLst>
      <p:ext uri="{BB962C8B-B14F-4D97-AF65-F5344CB8AC3E}">
        <p14:creationId xmlns:p14="http://schemas.microsoft.com/office/powerpoint/2010/main" val="18916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964-CB00-4E5F-80DC-55A548B8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1" y="-107536"/>
            <a:ext cx="10515600" cy="1325563"/>
          </a:xfrm>
        </p:spPr>
        <p:txBody>
          <a:bodyPr/>
          <a:lstStyle/>
          <a:p>
            <a:r>
              <a:rPr lang="en-US" dirty="0"/>
              <a:t>T + 5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647C9-92D5-44FA-A6F9-76FD4BFF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" y="1053179"/>
            <a:ext cx="12192000" cy="2852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FE480-39BB-43EB-BBF8-95B79E75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23" y="3932138"/>
            <a:ext cx="12192000" cy="28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E06-A341-4437-83E7-5B31907C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13" y="-156127"/>
            <a:ext cx="10515600" cy="1325563"/>
          </a:xfrm>
        </p:spPr>
        <p:txBody>
          <a:bodyPr/>
          <a:lstStyle/>
          <a:p>
            <a:r>
              <a:rPr lang="en-US" dirty="0"/>
              <a:t>T + 19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6F5A9-9366-4AB2-8AFE-86C67A92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116"/>
            <a:ext cx="12192000" cy="2881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434B9-29FB-4884-A8C7-3F5C824F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9877"/>
            <a:ext cx="12192000" cy="28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3207A9-94B0-4DF3-BCA0-7DE15C7F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886058"/>
            <a:ext cx="11785600" cy="43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5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31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 + 5</vt:lpstr>
      <vt:lpstr>T + 19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 Houghton</cp:lastModifiedBy>
  <cp:revision>9</cp:revision>
  <dcterms:created xsi:type="dcterms:W3CDTF">2019-04-26T18:25:11Z</dcterms:created>
  <dcterms:modified xsi:type="dcterms:W3CDTF">2019-05-21T19:52:11Z</dcterms:modified>
</cp:coreProperties>
</file>