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84238" autoAdjust="0"/>
  </p:normalViewPr>
  <p:slideViewPr>
    <p:cSldViewPr>
      <p:cViewPr varScale="1">
        <p:scale>
          <a:sx n="91" d="100"/>
          <a:sy n="91" d="100"/>
        </p:scale>
        <p:origin x="72" y="2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to 3(a) --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6423-A992-4208-A6F8-860E66E73B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401762" y="1265035"/>
            <a:ext cx="834390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sz="2000" dirty="0"/>
              <a:t>Complete the </a:t>
            </a:r>
            <a:r>
              <a:rPr lang="en-US" sz="2000" dirty="0" smtClean="0"/>
              <a:t>assignments </a:t>
            </a:r>
            <a:r>
              <a:rPr lang="en-US" sz="2000" dirty="0"/>
              <a:t>in subsequent </a:t>
            </a:r>
            <a:r>
              <a:rPr lang="en-US" sz="2000" dirty="0" smtClean="0"/>
              <a:t>slides </a:t>
            </a:r>
            <a:r>
              <a:rPr lang="en-US" sz="2000" dirty="0"/>
              <a:t>using </a:t>
            </a:r>
            <a:r>
              <a:rPr lang="en-US" sz="2000" dirty="0" smtClean="0"/>
              <a:t>Microsoft </a:t>
            </a:r>
            <a:r>
              <a:rPr lang="en-US" sz="2000" dirty="0" smtClean="0"/>
              <a:t>Word</a:t>
            </a:r>
            <a:r>
              <a:rPr lang="en-US" sz="2000" dirty="0"/>
              <a:t>, Excel or PPT  </a:t>
            </a:r>
          </a:p>
          <a:p>
            <a:pPr marL="285750" indent="-285750">
              <a:spcBef>
                <a:spcPct val="0"/>
              </a:spcBef>
            </a:pPr>
            <a:r>
              <a:rPr lang="en-US" sz="2000" dirty="0"/>
              <a:t>Submit your work and complete a small write-up highlighting your </a:t>
            </a:r>
            <a:r>
              <a:rPr lang="en-US" sz="2000" dirty="0" smtClean="0"/>
              <a:t>learning experience</a:t>
            </a:r>
            <a:endParaRPr lang="en-US" sz="2000" dirty="0"/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553155" y="370592"/>
            <a:ext cx="7823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Lab</a:t>
            </a:r>
          </a:p>
        </p:txBody>
      </p:sp>
    </p:spTree>
    <p:extLst>
      <p:ext uri="{BB962C8B-B14F-4D97-AF65-F5344CB8AC3E}">
        <p14:creationId xmlns:p14="http://schemas.microsoft.com/office/powerpoint/2010/main" val="35262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86869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318</Words>
  <Application>Microsoft Office PowerPoint</Application>
  <PresentationFormat>On-screen Show (4:3)</PresentationFormat>
  <Paragraphs>119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Montgomery College</cp:lastModifiedBy>
  <cp:revision>26</cp:revision>
  <cp:lastPrinted>2016-04-12T17:35:20Z</cp:lastPrinted>
  <dcterms:created xsi:type="dcterms:W3CDTF">2006-11-01T05:42:40Z</dcterms:created>
  <dcterms:modified xsi:type="dcterms:W3CDTF">2021-10-10T23:24:44Z</dcterms:modified>
</cp:coreProperties>
</file>