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0" r:id="rId4"/>
    <p:sldId id="258" r:id="rId5"/>
    <p:sldId id="259" r:id="rId6"/>
    <p:sldId id="262" r:id="rId7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C6905-A04E-4DF0-BF9D-602143EC72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8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YiQITXu_iM&amp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53155" y="960235"/>
            <a:ext cx="796219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400" dirty="0"/>
              <a:t>Complete the various hashing calculations as specified in the subsequent slides, using the following key values –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	</a:t>
            </a:r>
            <a:r>
              <a:rPr lang="en-US" sz="2000" b="1" dirty="0">
                <a:solidFill>
                  <a:srgbClr val="0070C0"/>
                </a:solidFill>
              </a:rPr>
              <a:t>15  54  13  10  135  114  49  174  27  24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Feel free to complete this assignment using Excel, Word or other tools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Submit your work and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You may find the following video useful</a:t>
            </a:r>
          </a:p>
          <a:p>
            <a:pPr marL="285750">
              <a:spcBef>
                <a:spcPct val="0"/>
              </a:spcBef>
            </a:pPr>
            <a:r>
              <a:rPr lang="en-US" sz="2000" dirty="0">
                <a:hlinkClick r:id="rId3"/>
              </a:rPr>
              <a:t>https://www.youtube.com/watch?v=4YiQITXu_iM&amp;t</a:t>
            </a:r>
            <a:endParaRPr lang="en-US" sz="2000" dirty="0"/>
          </a:p>
          <a:p>
            <a:pPr marL="285750">
              <a:spcBef>
                <a:spcPct val="0"/>
              </a:spcBef>
            </a:pPr>
            <a:r>
              <a:rPr lang="en-US" sz="2000" dirty="0"/>
              <a:t>Parts 2 – 4 as well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132467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008650" cy="163121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linear probing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436651" cy="163121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quadratic probing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8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619394" cy="415498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Linear array of 10 elements using open addressing (division hashing)</a:t>
            </a:r>
          </a:p>
          <a:p>
            <a:pPr>
              <a:defRPr/>
            </a:pPr>
            <a:r>
              <a:rPr lang="en-US" sz="2000" dirty="0"/>
              <a:t>and the </a:t>
            </a:r>
            <a:r>
              <a:rPr lang="en-US" sz="2000" dirty="0">
                <a:solidFill>
                  <a:srgbClr val="0070C0"/>
                </a:solidFill>
              </a:rPr>
              <a:t>linear-quotient</a:t>
            </a:r>
            <a:r>
              <a:rPr lang="en-US" sz="2000" dirty="0"/>
              <a:t> collision path algorithm</a:t>
            </a:r>
          </a:p>
          <a:p>
            <a:pPr>
              <a:defRPr/>
            </a:pPr>
            <a:r>
              <a:rPr lang="en-US" sz="1600" dirty="0"/>
              <a:t>N = 13, </a:t>
            </a:r>
            <a:r>
              <a:rPr lang="en-US" sz="1600" dirty="0">
                <a:solidFill>
                  <a:srgbClr val="0070C0"/>
                </a:solidFill>
              </a:rPr>
              <a:t>4k+3 prime = </a:t>
            </a:r>
            <a:r>
              <a:rPr lang="en-US" sz="1600" b="1" dirty="0">
                <a:solidFill>
                  <a:srgbClr val="0070C0"/>
                </a:solidFill>
              </a:rPr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1867" y="1004052"/>
            <a:ext cx="825044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Bucket hashing of 10 elements (N=10) </a:t>
            </a:r>
            <a:r>
              <a:rPr lang="en-US" dirty="0" err="1"/>
              <a:t>ip</a:t>
            </a:r>
            <a:r>
              <a:rPr lang="en-US" dirty="0"/>
              <a:t> = 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970991" y="1856412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33425" y="2116567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0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8499475" cy="2800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Come up with your own 15 elements with an array size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of 21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using an </a:t>
            </a:r>
            <a:r>
              <a:rPr lang="en-US" sz="2000" dirty="0">
                <a:solidFill>
                  <a:srgbClr val="0070C0"/>
                </a:solidFill>
              </a:rPr>
              <a:t>open addressing algorithm of your choice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Challenge yourself!  Use an algorithm that you are most unfamiliar with to maximize your learning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Elements: 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= </a:t>
            </a:r>
            <a:r>
              <a:rPr lang="en-US" sz="1600" dirty="0">
                <a:solidFill>
                  <a:srgbClr val="000000"/>
                </a:solidFill>
              </a:rPr>
              <a:t>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70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326</Words>
  <Application>Microsoft Office PowerPoint</Application>
  <PresentationFormat>On-screen Show (4:3)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Gary Thai</cp:lastModifiedBy>
  <cp:revision>78</cp:revision>
  <cp:lastPrinted>2015-10-07T21:36:22Z</cp:lastPrinted>
  <dcterms:created xsi:type="dcterms:W3CDTF">2003-12-08T11:02:30Z</dcterms:created>
  <dcterms:modified xsi:type="dcterms:W3CDTF">2021-07-02T14:05:43Z</dcterms:modified>
</cp:coreProperties>
</file>