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1B41362-6616-4EFC-86EF-BAD63B45163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17C57FBD-03C1-4D8C-AC1A-46B874BB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7FBD-03C1-4D8C-AC1A-46B874BB5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8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7FBD-03C1-4D8C-AC1A-46B874BB51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0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7FBD-03C1-4D8C-AC1A-46B874BB51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7FBD-03C1-4D8C-AC1A-46B874BB51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9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57FBD-03C1-4D8C-AC1A-46B874BB51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E0D7F-C895-432E-83EB-8EB7688D5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E0B8C-CFAE-4CD0-A495-46E96D9B24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9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07F26-D567-41AF-8F35-A746C4731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2A475-A6F3-42E3-9DEB-82EAC285EE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9EB07-2C6F-4704-AC49-0B46BB6AAB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01EF4-E931-4B66-9FD9-736453E53F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CB148-8A3C-4B7C-8AE5-4475DA255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6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0B45E-9CEF-4612-8221-CCB1D47DEB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2C328-4C7B-4A35-BF7F-3B5F4270F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F121B-9CB2-4826-8DB0-4B6BA368E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930AD-143B-466B-94EB-5DE53BA0D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06169C-D4C2-432F-8ED2-1E06489991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48439" y="1752600"/>
            <a:ext cx="7333561" cy="3657600"/>
            <a:chOff x="743639" y="990600"/>
            <a:chExt cx="7333561" cy="3657600"/>
          </a:xfrm>
        </p:grpSpPr>
        <p:sp>
          <p:nvSpPr>
            <p:cNvPr id="2115" name="Rectangle 15"/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9" name="Rectangle 32"/>
            <p:cNvSpPr>
              <a:spLocks noChangeArrowheads="1"/>
            </p:cNvSpPr>
            <p:nvPr/>
          </p:nvSpPr>
          <p:spPr bwMode="auto">
            <a:xfrm>
              <a:off x="762000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3" name="Text Box 55"/>
            <p:cNvSpPr txBox="1">
              <a:spLocks noChangeArrowheads="1"/>
            </p:cNvSpPr>
            <p:nvPr/>
          </p:nvSpPr>
          <p:spPr bwMode="auto">
            <a:xfrm>
              <a:off x="743639" y="99060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Stack</a:t>
              </a: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3000008" y="9906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Heap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1" y="3810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the memory map of the following </a:t>
            </a:r>
            <a:r>
              <a:rPr lang="en-US" dirty="0" err="1"/>
              <a:t>int</a:t>
            </a:r>
            <a:r>
              <a:rPr lang="en-US" dirty="0"/>
              <a:t> and of the one-dimensional array of type int.</a:t>
            </a:r>
          </a:p>
          <a:p>
            <a:r>
              <a:rPr lang="en-US" dirty="0"/>
              <a:t>               </a:t>
            </a:r>
            <a:r>
              <a:rPr lang="en-US" dirty="0" err="1"/>
              <a:t>int</a:t>
            </a:r>
            <a:r>
              <a:rPr lang="en-US" dirty="0"/>
              <a:t> w = 14;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[] x = new </a:t>
            </a:r>
            <a:r>
              <a:rPr lang="en-US" dirty="0" err="1"/>
              <a:t>int</a:t>
            </a:r>
            <a:r>
              <a:rPr lang="en-US" dirty="0"/>
              <a:t>[8];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27941" y="1600200"/>
            <a:ext cx="7333561" cy="3657600"/>
            <a:chOff x="743639" y="990600"/>
            <a:chExt cx="7333561" cy="3657600"/>
          </a:xfrm>
        </p:grpSpPr>
        <p:sp>
          <p:nvSpPr>
            <p:cNvPr id="2115" name="Rectangle 15"/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9" name="Rectangle 32"/>
            <p:cNvSpPr>
              <a:spLocks noChangeArrowheads="1"/>
            </p:cNvSpPr>
            <p:nvPr/>
          </p:nvSpPr>
          <p:spPr bwMode="auto">
            <a:xfrm>
              <a:off x="762000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3" name="Text Box 55"/>
            <p:cNvSpPr txBox="1">
              <a:spLocks noChangeArrowheads="1"/>
            </p:cNvSpPr>
            <p:nvPr/>
          </p:nvSpPr>
          <p:spPr bwMode="auto">
            <a:xfrm>
              <a:off x="743639" y="99060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Stack</a:t>
              </a: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3000008" y="9906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Heap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0" y="381000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Draw the memory map of the following two-dimensional ragged array of </a:t>
            </a:r>
            <a:r>
              <a:rPr lang="en-US" dirty="0" err="1"/>
              <a:t>ints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[][] y = {{4, 8, 15}, {16, 23, 42, 10}, {8, 30}};</a:t>
            </a:r>
          </a:p>
        </p:txBody>
      </p:sp>
    </p:spTree>
    <p:extLst>
      <p:ext uri="{BB962C8B-B14F-4D97-AF65-F5344CB8AC3E}">
        <p14:creationId xmlns:p14="http://schemas.microsoft.com/office/powerpoint/2010/main" val="95988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42630" y="2206253"/>
            <a:ext cx="7333561" cy="3657600"/>
            <a:chOff x="743639" y="990600"/>
            <a:chExt cx="7333561" cy="3657600"/>
          </a:xfrm>
        </p:grpSpPr>
        <p:sp>
          <p:nvSpPr>
            <p:cNvPr id="2115" name="Rectangle 15"/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9" name="Rectangle 32"/>
            <p:cNvSpPr>
              <a:spLocks noChangeArrowheads="1"/>
            </p:cNvSpPr>
            <p:nvPr/>
          </p:nvSpPr>
          <p:spPr bwMode="auto">
            <a:xfrm>
              <a:off x="762000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3" name="Text Box 55"/>
            <p:cNvSpPr txBox="1">
              <a:spLocks noChangeArrowheads="1"/>
            </p:cNvSpPr>
            <p:nvPr/>
          </p:nvSpPr>
          <p:spPr bwMode="auto">
            <a:xfrm>
              <a:off x="743639" y="99060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Stack</a:t>
              </a: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3000008" y="9906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Heap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0" y="381000"/>
            <a:ext cx="8494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Draw the memory map of the following one-dimensional ragged array of String.</a:t>
            </a:r>
          </a:p>
          <a:p>
            <a:r>
              <a:rPr lang="en-US" dirty="0"/>
              <a:t>	String[] z = new String[4];</a:t>
            </a:r>
          </a:p>
          <a:p>
            <a:r>
              <a:rPr lang="en-US" dirty="0"/>
              <a:t>   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z.length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         z[</a:t>
            </a:r>
            <a:r>
              <a:rPr lang="en-US" dirty="0" err="1"/>
              <a:t>i</a:t>
            </a:r>
            <a:r>
              <a:rPr lang="en-US" dirty="0"/>
              <a:t>] = “element” + I;</a:t>
            </a:r>
          </a:p>
          <a:p>
            <a:r>
              <a:rPr lang="en-US" dirty="0"/>
              <a:t>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15347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06663" y="2648017"/>
            <a:ext cx="6896614" cy="3747547"/>
            <a:chOff x="1180586" y="1445867"/>
            <a:chExt cx="6896614" cy="3202333"/>
          </a:xfrm>
        </p:grpSpPr>
        <p:sp>
          <p:nvSpPr>
            <p:cNvPr id="2115" name="Rectangle 15"/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9" name="Rectangle 32"/>
            <p:cNvSpPr>
              <a:spLocks noChangeArrowheads="1"/>
            </p:cNvSpPr>
            <p:nvPr/>
          </p:nvSpPr>
          <p:spPr bwMode="auto">
            <a:xfrm>
              <a:off x="1180586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3" name="Text Box 55"/>
            <p:cNvSpPr txBox="1">
              <a:spLocks noChangeArrowheads="1"/>
            </p:cNvSpPr>
            <p:nvPr/>
          </p:nvSpPr>
          <p:spPr bwMode="auto">
            <a:xfrm>
              <a:off x="1193838" y="144727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Stack</a:t>
              </a: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3061252" y="1445867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/>
                <a:t>Heap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6834" y="169855"/>
            <a:ext cx="7354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Write a shallow copy of the following and draw the memory map.  Assume valid instantiations of Animal p1,p2,p3,p4,p5;                       with p1=tiger1, p2=elephant2, etc.</a:t>
            </a:r>
          </a:p>
          <a:p>
            <a:r>
              <a:rPr lang="en-US" dirty="0"/>
              <a:t>and Animal[] zoo = {p1, p2, p3, p4, p5};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7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Rectangle 15"/>
          <p:cNvSpPr>
            <a:spLocks noChangeArrowheads="1"/>
          </p:cNvSpPr>
          <p:nvPr/>
        </p:nvSpPr>
        <p:spPr bwMode="auto">
          <a:xfrm>
            <a:off x="3136283" y="2727155"/>
            <a:ext cx="5029200" cy="3724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99" name="Rectangle 32"/>
          <p:cNvSpPr>
            <a:spLocks noChangeArrowheads="1"/>
          </p:cNvSpPr>
          <p:nvPr/>
        </p:nvSpPr>
        <p:spPr bwMode="auto">
          <a:xfrm>
            <a:off x="1268869" y="2727155"/>
            <a:ext cx="1190318" cy="3724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3" name="Text Box 55"/>
          <p:cNvSpPr txBox="1">
            <a:spLocks noChangeArrowheads="1"/>
          </p:cNvSpPr>
          <p:nvPr/>
        </p:nvSpPr>
        <p:spPr bwMode="auto">
          <a:xfrm>
            <a:off x="1332369" y="2729850"/>
            <a:ext cx="761747" cy="4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Stack</a:t>
            </a:r>
          </a:p>
        </p:txBody>
      </p:sp>
      <p:sp>
        <p:nvSpPr>
          <p:cNvPr id="74" name="Text Box 55"/>
          <p:cNvSpPr txBox="1">
            <a:spLocks noChangeArrowheads="1"/>
          </p:cNvSpPr>
          <p:nvPr/>
        </p:nvSpPr>
        <p:spPr bwMode="auto">
          <a:xfrm>
            <a:off x="7238383" y="2753601"/>
            <a:ext cx="736099" cy="4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Heap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83107"/>
            <a:ext cx="7089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 Write a deep copy of the following and draw the memory map:</a:t>
            </a:r>
          </a:p>
          <a:p>
            <a:r>
              <a:rPr lang="en-US" dirty="0"/>
              <a:t>Assume valid instantiations of Animal p1,p2,p3,p4,p5;                       with p1=tiger1, p2=elephant2, etc.</a:t>
            </a:r>
          </a:p>
          <a:p>
            <a:r>
              <a:rPr lang="en-US" dirty="0"/>
              <a:t>and Animal[] zoo = {p1, p2, p3, p4, p5};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C2D4E-9474-4F52-814B-171A4C1F1446}"/>
              </a:ext>
            </a:extLst>
          </p:cNvPr>
          <p:cNvSpPr/>
          <p:nvPr/>
        </p:nvSpPr>
        <p:spPr>
          <a:xfrm>
            <a:off x="480766" y="1093509"/>
            <a:ext cx="7975077" cy="422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6"/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Garbage Collection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6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6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 between == and equals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6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268</Words>
  <Application>Microsoft Office PowerPoint</Application>
  <PresentationFormat>On-screen Show (4:3)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jwisniew</dc:creator>
  <cp:lastModifiedBy>Alexander, Rob S</cp:lastModifiedBy>
  <cp:revision>19</cp:revision>
  <cp:lastPrinted>2016-03-03T18:41:21Z</cp:lastPrinted>
  <dcterms:created xsi:type="dcterms:W3CDTF">2004-10-27T13:51:22Z</dcterms:created>
  <dcterms:modified xsi:type="dcterms:W3CDTF">2020-10-27T18:11:51Z</dcterms:modified>
</cp:coreProperties>
</file>