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89" d="100"/>
          <a:sy n="89" d="100"/>
        </p:scale>
        <p:origin x="156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3659"/>
              </p:ext>
            </p:extLst>
          </p:nvPr>
        </p:nvGraphicFramePr>
        <p:xfrm>
          <a:off x="565150" y="5105400"/>
          <a:ext cx="5453063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3" imgW="5486400" imgH="2454120" progId="Word.Document.8">
                  <p:embed/>
                </p:oleObj>
              </mc:Choice>
              <mc:Fallback>
                <p:oleObj name="Document" r:id="rId3" imgW="5486400" imgH="24541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5105400"/>
                        <a:ext cx="5453063" cy="243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859" y="152400"/>
            <a:ext cx="9541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/>
              <a:t>CMSC204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092369"/>
            <a:ext cx="62912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Figure 1 – </a:t>
            </a:r>
            <a:r>
              <a:rPr lang="en-US" altLang="en-US" sz="1200" dirty="0" err="1"/>
              <a:t>StateGraph</a:t>
            </a:r>
            <a:endParaRPr lang="en-US" altLang="en-US" sz="12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75008"/>
            <a:ext cx="17892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1A.  Draw the </a:t>
            </a:r>
            <a:r>
              <a:rPr lang="en-US" altLang="en-US" sz="1200" dirty="0" err="1"/>
              <a:t>StateGraph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667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</a:t>
            </a:r>
            <a:r>
              <a:rPr lang="en-US" altLang="en-US" sz="1200" dirty="0" err="1"/>
              <a:t>StateGraph</a:t>
            </a:r>
            <a:endParaRPr lang="en-US" altLang="en-US" sz="12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</a:t>
            </a:r>
            <a:r>
              <a:rPr lang="en-US" sz="1200" dirty="0" err="1">
                <a:ea typeface="Times New Roman" panose="02020603050405020304" pitchFamily="18" charset="0"/>
              </a:rPr>
              <a:t>StateGraph</a:t>
            </a:r>
            <a:r>
              <a:rPr lang="en-US" sz="1200" dirty="0">
                <a:ea typeface="Times New Roman" panose="02020603050405020304" pitchFamily="18" charset="0"/>
              </a:rPr>
              <a:t>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79" y="914772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" y="3633043"/>
            <a:ext cx="631179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(Figure 4)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93531"/>
            <a:ext cx="571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(Figure 4)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ADDEC-C68D-4D5C-8787-E03399FE73BD}"/>
              </a:ext>
            </a:extLst>
          </p:cNvPr>
          <p:cNvSpPr txBox="1"/>
          <p:nvPr/>
        </p:nvSpPr>
        <p:spPr>
          <a:xfrm>
            <a:off x="538779" y="52918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424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Gary Thai</cp:lastModifiedBy>
  <cp:revision>19</cp:revision>
  <cp:lastPrinted>2018-11-12T14:09:18Z</cp:lastPrinted>
  <dcterms:created xsi:type="dcterms:W3CDTF">2003-11-20T06:12:01Z</dcterms:created>
  <dcterms:modified xsi:type="dcterms:W3CDTF">2021-07-29T14:21:40Z</dcterms:modified>
</cp:coreProperties>
</file>