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1" autoAdjust="0"/>
    <p:restoredTop sz="84242" autoAdjust="0"/>
  </p:normalViewPr>
  <p:slideViewPr>
    <p:cSldViewPr>
      <p:cViewPr varScale="1">
        <p:scale>
          <a:sx n="98" d="100"/>
          <a:sy n="98" d="100"/>
        </p:scale>
        <p:origin x="192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10/17/21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73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 to 3(a) -- 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A6423-A992-4208-A6F8-860E66E73BE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83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401762" y="1265035"/>
            <a:ext cx="8343901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indent="-285750">
              <a:spcBef>
                <a:spcPct val="0"/>
              </a:spcBef>
            </a:pPr>
            <a:r>
              <a:rPr lang="en-US" sz="2000" dirty="0"/>
              <a:t>Complete the assignments in subsequent slides using Microsoft Word, Excel or PPT  </a:t>
            </a:r>
          </a:p>
          <a:p>
            <a:pPr marL="285750" indent="-285750">
              <a:spcBef>
                <a:spcPct val="0"/>
              </a:spcBef>
            </a:pPr>
            <a:r>
              <a:rPr lang="en-US" sz="2000" dirty="0"/>
              <a:t>Submit your work and complete a small write-up highlighting your learning experience</a:t>
            </a:r>
          </a:p>
          <a:p>
            <a:pPr marL="285750" indent="-285750">
              <a:spcBef>
                <a:spcPct val="0"/>
              </a:spcBef>
            </a:pPr>
            <a:endParaRPr lang="en-US" sz="2000" dirty="0"/>
          </a:p>
          <a:p>
            <a:pPr>
              <a:spcBef>
                <a:spcPct val="0"/>
              </a:spcBef>
              <a:buFontTx/>
              <a:buNone/>
            </a:pPr>
            <a:endParaRPr lang="en-US" sz="1600" dirty="0"/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553155" y="370592"/>
            <a:ext cx="78232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Lab</a:t>
            </a:r>
          </a:p>
        </p:txBody>
      </p:sp>
    </p:spTree>
    <p:extLst>
      <p:ext uri="{BB962C8B-B14F-4D97-AF65-F5344CB8AC3E}">
        <p14:creationId xmlns:p14="http://schemas.microsoft.com/office/powerpoint/2010/main" val="352627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835459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16, 34, 35, 38, 39, 41, 44, 45, 55, 63, 64, 65, 72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45, 38, 34, 16, 35, 41, 39, 44, 65, 63, 55, 64, 72 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16, 35, 34, 39, 44, 41, 38, 55, 64, 63, 72, 65, 45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 pitchFamily="18" charset="0"/>
              </a:rPr>
              <a:t>The height of the tree is 3, the root is at height 0.  The nodes at level 2 IF THE ROOT IS AT LEVEL 0 are: 38, 41, 63, 72. If the root</a:t>
            </a:r>
          </a:p>
          <a:p>
            <a:r>
              <a:rPr lang="en-US" sz="1200" dirty="0">
                <a:latin typeface="Times New Roman" pitchFamily="18" charset="0"/>
              </a:rPr>
              <a:t>Is at level 1, then the nodes at level 3 are: 16, 35, 39, 44, 55, 64		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((48 – (7 % 2) ) / 24) * (18 – (5* 2) + 12)</a:t>
            </a: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48, 7, 2, %, -, 24, /, 18, 5, 2, *, -, 12, +, *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20</a:t>
            </a: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228600" indent="-228600">
              <a:buAutoNum type="alphaLcParenBoth" startAt="4"/>
            </a:pPr>
            <a:endParaRPr lang="en-US" sz="1200" dirty="0">
              <a:latin typeface="Times New Roman" pitchFamily="18" charset="0"/>
            </a:endParaRPr>
          </a:p>
          <a:p>
            <a:pPr marL="0" indent="0"/>
            <a:r>
              <a:rPr lang="en-US" sz="1200" dirty="0">
                <a:latin typeface="Times New Roman" pitchFamily="18" charset="0"/>
              </a:rPr>
              <a:t>39.16 repeating</a:t>
            </a: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868699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1D7E06-0812-A34C-8A91-5476BE5FFFA0}"/>
              </a:ext>
            </a:extLst>
          </p:cNvPr>
          <p:cNvSpPr txBox="1"/>
          <p:nvPr/>
        </p:nvSpPr>
        <p:spPr>
          <a:xfrm>
            <a:off x="5041557" y="5820032"/>
            <a:ext cx="221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 Order Traversal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89B188-793F-7641-A27F-C009CA586EA0}"/>
              </a:ext>
            </a:extLst>
          </p:cNvPr>
          <p:cNvSpPr txBox="1"/>
          <p:nvPr/>
        </p:nvSpPr>
        <p:spPr>
          <a:xfrm>
            <a:off x="1600201" y="1828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673B1-00E0-5E4B-83EC-77F59850626F}"/>
              </a:ext>
            </a:extLst>
          </p:cNvPr>
          <p:cNvSpPr txBox="1"/>
          <p:nvPr/>
        </p:nvSpPr>
        <p:spPr>
          <a:xfrm>
            <a:off x="1524001" y="2133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5135D1-2075-9B4D-8922-A2091B5051BC}"/>
              </a:ext>
            </a:extLst>
          </p:cNvPr>
          <p:cNvSpPr txBox="1"/>
          <p:nvPr/>
        </p:nvSpPr>
        <p:spPr>
          <a:xfrm>
            <a:off x="1540670" y="24061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D7679-D723-E244-8B46-F8249F4F5536}"/>
              </a:ext>
            </a:extLst>
          </p:cNvPr>
          <p:cNvSpPr txBox="1"/>
          <p:nvPr/>
        </p:nvSpPr>
        <p:spPr>
          <a:xfrm>
            <a:off x="1570436" y="2724964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551757-9315-A748-BB35-0BFA68EB04C5}"/>
              </a:ext>
            </a:extLst>
          </p:cNvPr>
          <p:cNvSpPr txBox="1"/>
          <p:nvPr/>
        </p:nvSpPr>
        <p:spPr>
          <a:xfrm>
            <a:off x="1552834" y="2997585"/>
            <a:ext cx="55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BF179A-9444-074D-83B3-504503EE39BD}"/>
              </a:ext>
            </a:extLst>
          </p:cNvPr>
          <p:cNvSpPr txBox="1"/>
          <p:nvPr/>
        </p:nvSpPr>
        <p:spPr>
          <a:xfrm>
            <a:off x="1544499" y="3310041"/>
            <a:ext cx="47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ECA02C-6704-4C45-B345-A2BF709BD631}"/>
              </a:ext>
            </a:extLst>
          </p:cNvPr>
          <p:cNvSpPr txBox="1"/>
          <p:nvPr/>
        </p:nvSpPr>
        <p:spPr>
          <a:xfrm>
            <a:off x="1548211" y="3657600"/>
            <a:ext cx="58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C861F5-B10E-FD48-806F-6ACBEA4E215E}"/>
              </a:ext>
            </a:extLst>
          </p:cNvPr>
          <p:cNvSpPr txBox="1"/>
          <p:nvPr/>
        </p:nvSpPr>
        <p:spPr>
          <a:xfrm>
            <a:off x="1548211" y="3962400"/>
            <a:ext cx="50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42B56B-FFD7-C342-8D8D-0BAA959DB2A0}"/>
              </a:ext>
            </a:extLst>
          </p:cNvPr>
          <p:cNvSpPr txBox="1"/>
          <p:nvPr/>
        </p:nvSpPr>
        <p:spPr>
          <a:xfrm>
            <a:off x="1570436" y="4234637"/>
            <a:ext cx="55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625A09-2672-4240-B4CF-67890ECAA30D}"/>
              </a:ext>
            </a:extLst>
          </p:cNvPr>
          <p:cNvSpPr txBox="1"/>
          <p:nvPr/>
        </p:nvSpPr>
        <p:spPr>
          <a:xfrm>
            <a:off x="1548211" y="4529196"/>
            <a:ext cx="494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2880CC-9DDB-2943-9D9C-109259CC1A42}"/>
              </a:ext>
            </a:extLst>
          </p:cNvPr>
          <p:cNvSpPr txBox="1"/>
          <p:nvPr/>
        </p:nvSpPr>
        <p:spPr>
          <a:xfrm>
            <a:off x="1509033" y="4833995"/>
            <a:ext cx="494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FE07B3-F9BA-7D4E-AD8F-7EF3DE3EAFF3}"/>
              </a:ext>
            </a:extLst>
          </p:cNvPr>
          <p:cNvSpPr txBox="1"/>
          <p:nvPr/>
        </p:nvSpPr>
        <p:spPr>
          <a:xfrm>
            <a:off x="1538937" y="5143753"/>
            <a:ext cx="47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6B7430-A316-7C48-9317-4B96A1979CFA}"/>
              </a:ext>
            </a:extLst>
          </p:cNvPr>
          <p:cNvSpPr txBox="1"/>
          <p:nvPr/>
        </p:nvSpPr>
        <p:spPr>
          <a:xfrm>
            <a:off x="1548211" y="5426674"/>
            <a:ext cx="47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FF93BB-BC59-704A-A0D1-9562D0A82E47}"/>
              </a:ext>
            </a:extLst>
          </p:cNvPr>
          <p:cNvSpPr txBox="1"/>
          <p:nvPr/>
        </p:nvSpPr>
        <p:spPr>
          <a:xfrm>
            <a:off x="1536787" y="5748394"/>
            <a:ext cx="518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5705FD-60DC-7C4F-8CC8-C159B3EAE4BE}"/>
              </a:ext>
            </a:extLst>
          </p:cNvPr>
          <p:cNvSpPr txBox="1"/>
          <p:nvPr/>
        </p:nvSpPr>
        <p:spPr>
          <a:xfrm>
            <a:off x="1518139" y="6076642"/>
            <a:ext cx="47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575</Words>
  <Application>Microsoft Macintosh PowerPoint</Application>
  <PresentationFormat>On-screen Show (4:3)</PresentationFormat>
  <Paragraphs>137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Tenorio, Brandon J</cp:lastModifiedBy>
  <cp:revision>27</cp:revision>
  <cp:lastPrinted>2016-04-12T17:35:20Z</cp:lastPrinted>
  <dcterms:created xsi:type="dcterms:W3CDTF">2006-11-01T05:42:40Z</dcterms:created>
  <dcterms:modified xsi:type="dcterms:W3CDTF">2021-10-17T22:50:59Z</dcterms:modified>
</cp:coreProperties>
</file>