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4"/>
  </p:sldMasterIdLst>
  <p:notesMasterIdLst>
    <p:notesMasterId r:id="rId25"/>
  </p:notesMasterIdLst>
  <p:sldIdLst>
    <p:sldId id="256" r:id="rId5"/>
    <p:sldId id="258" r:id="rId6"/>
    <p:sldId id="259" r:id="rId7"/>
    <p:sldId id="282" r:id="rId8"/>
    <p:sldId id="344" r:id="rId9"/>
    <p:sldId id="346" r:id="rId10"/>
    <p:sldId id="345" r:id="rId11"/>
    <p:sldId id="333" r:id="rId12"/>
    <p:sldId id="334" r:id="rId13"/>
    <p:sldId id="335" r:id="rId14"/>
    <p:sldId id="336" r:id="rId15"/>
    <p:sldId id="347" r:id="rId16"/>
    <p:sldId id="337" r:id="rId17"/>
    <p:sldId id="348" r:id="rId18"/>
    <p:sldId id="338" r:id="rId19"/>
    <p:sldId id="339" r:id="rId20"/>
    <p:sldId id="340" r:id="rId21"/>
    <p:sldId id="349" r:id="rId22"/>
    <p:sldId id="280" r:id="rId23"/>
    <p:sldId id="343" r:id="rId24"/>
  </p:sldIdLst>
  <p:sldSz cx="9144000" cy="5143500" type="screen16x9"/>
  <p:notesSz cx="6858000" cy="9144000"/>
  <p:embeddedFontLst>
    <p:embeddedFont>
      <p:font typeface="Oswald" panose="00000500000000000000" pitchFamily="2" charset="0"/>
      <p:regular r:id="rId26"/>
      <p:bold r:id="rId27"/>
    </p:embeddedFont>
    <p:embeddedFont>
      <p:font typeface="Segoe UI" panose="020B0502040204020203" pitchFamily="34" charset="0"/>
      <p:regular r:id="rId28"/>
      <p:bold r:id="rId29"/>
      <p:italic r:id="rId30"/>
      <p:boldItalic r:id="rId31"/>
    </p:embeddedFont>
    <p:embeddedFont>
      <p:font typeface="Times" panose="02020603050405020304" pitchFamily="18"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D9E4"/>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85948-2AE9-6A12-7051-5E6C83097BBE}" v="1093" dt="2025-05-01T21:01:50.410"/>
    <p1510:client id="{645B73A0-1A2B-D976-1F42-53E40D0DF5C4}" v="336" dt="2025-05-01T19:05:42.382"/>
    <p1510:client id="{6DA952B4-3E7C-D582-6888-53D31823484E}" v="20" dt="2025-05-01T16:15:27.735"/>
    <p1510:client id="{8239469F-9820-F404-938F-DD8043301C54}" v="272" dt="2025-05-01T21:20:49.867"/>
    <p1510:client id="{981FF03E-ECAC-211B-A284-8F1AD1F43D02}" v="368" dt="2025-04-30T19:38:00.597"/>
    <p1510:client id="{A7FBA249-8281-029B-2702-E9E38133D4CC}" v="73" dt="2025-05-01T22:16:13.236"/>
    <p1510:client id="{D7004357-0805-CDE0-E1FF-8A5F49EA4016}" v="920" dt="2025-05-01T23:54:19.911"/>
  </p1510:revLst>
</p1510:revInfo>
</file>

<file path=ppt/tableStyles.xml><?xml version="1.0" encoding="utf-8"?>
<a:tblStyleLst xmlns:a="http://schemas.openxmlformats.org/drawingml/2006/main" def="{3F621290-3495-471A-B474-CCEE9497B3FC}">
  <a:tblStyle styleId="{3F621290-3495-471A-B474-CCEE9497B3F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9.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font" Target="fonts/font10.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skovitz, Cassidy" userId="S::fae17@txstate.edu::d10c4d6b-b64d-4f5e-ae34-cdcf317311b3" providerId="AD" clId="Web-{642F342A-9D01-549F-C22F-A8C02E8B8A7B}"/>
    <pc:docChg chg="modSld">
      <pc:chgData name="Miskovitz, Cassidy" userId="S::fae17@txstate.edu::d10c4d6b-b64d-4f5e-ae34-cdcf317311b3" providerId="AD" clId="Web-{642F342A-9D01-549F-C22F-A8C02E8B8A7B}" dt="2025-04-26T17:33:04.257" v="46" actId="1076"/>
      <pc:docMkLst>
        <pc:docMk/>
      </pc:docMkLst>
      <pc:sldChg chg="addSp delSp modSp">
        <pc:chgData name="Miskovitz, Cassidy" userId="S::fae17@txstate.edu::d10c4d6b-b64d-4f5e-ae34-cdcf317311b3" providerId="AD" clId="Web-{642F342A-9D01-549F-C22F-A8C02E8B8A7B}" dt="2025-04-26T17:33:04.257" v="46" actId="1076"/>
        <pc:sldMkLst>
          <pc:docMk/>
          <pc:sldMk cId="180022648" sldId="340"/>
        </pc:sldMkLst>
        <pc:spChg chg="mod">
          <ac:chgData name="Miskovitz, Cassidy" userId="S::fae17@txstate.edu::d10c4d6b-b64d-4f5e-ae34-cdcf317311b3" providerId="AD" clId="Web-{642F342A-9D01-549F-C22F-A8C02E8B8A7B}" dt="2025-04-26T17:33:04.257" v="46" actId="1076"/>
          <ac:spMkLst>
            <pc:docMk/>
            <pc:sldMk cId="180022648" sldId="340"/>
            <ac:spMk id="2" creationId="{349AB8FC-328C-0452-5F48-B03299FF3956}"/>
          </ac:spMkLst>
        </pc:spChg>
        <pc:spChg chg="del mod">
          <ac:chgData name="Miskovitz, Cassidy" userId="S::fae17@txstate.edu::d10c4d6b-b64d-4f5e-ae34-cdcf317311b3" providerId="AD" clId="Web-{642F342A-9D01-549F-C22F-A8C02E8B8A7B}" dt="2025-04-26T17:32:49.679" v="41"/>
          <ac:spMkLst>
            <pc:docMk/>
            <pc:sldMk cId="180022648" sldId="340"/>
            <ac:spMk id="3" creationId="{7DDAE458-C66A-2F6B-3568-CB86D76D888D}"/>
          </ac:spMkLst>
        </pc:spChg>
        <pc:spChg chg="add mod">
          <ac:chgData name="Miskovitz, Cassidy" userId="S::fae17@txstate.edu::d10c4d6b-b64d-4f5e-ae34-cdcf317311b3" providerId="AD" clId="Web-{642F342A-9D01-549F-C22F-A8C02E8B8A7B}" dt="2025-04-26T17:32:56.992" v="44" actId="1076"/>
          <ac:spMkLst>
            <pc:docMk/>
            <pc:sldMk cId="180022648" sldId="340"/>
            <ac:spMk id="4" creationId="{7DDAE458-C66A-2F6B-3568-CB86D76D888D}"/>
          </ac:spMkLst>
        </pc:spChg>
      </pc:sldChg>
    </pc:docChg>
  </pc:docChgLst>
  <pc:docChgLst>
    <pc:chgData name="Gellerup, John" userId="S::xqv6@txstate.edu::14580bdc-66ca-480a-a601-075e948475f3" providerId="AD" clId="Web-{D7004357-0805-CDE0-E1FF-8A5F49EA4016}"/>
    <pc:docChg chg="addSld delSld modSld sldOrd">
      <pc:chgData name="Gellerup, John" userId="S::xqv6@txstate.edu::14580bdc-66ca-480a-a601-075e948475f3" providerId="AD" clId="Web-{D7004357-0805-CDE0-E1FF-8A5F49EA4016}" dt="2025-05-01T23:54:19.911" v="498"/>
      <pc:docMkLst>
        <pc:docMk/>
      </pc:docMkLst>
      <pc:sldChg chg="modSp">
        <pc:chgData name="Gellerup, John" userId="S::xqv6@txstate.edu::14580bdc-66ca-480a-a601-075e948475f3" providerId="AD" clId="Web-{D7004357-0805-CDE0-E1FF-8A5F49EA4016}" dt="2025-05-01T21:46:11.416" v="241" actId="20577"/>
        <pc:sldMkLst>
          <pc:docMk/>
          <pc:sldMk cId="1325043781" sldId="333"/>
        </pc:sldMkLst>
        <pc:spChg chg="mod">
          <ac:chgData name="Gellerup, John" userId="S::xqv6@txstate.edu::14580bdc-66ca-480a-a601-075e948475f3" providerId="AD" clId="Web-{D7004357-0805-CDE0-E1FF-8A5F49EA4016}" dt="2025-05-01T21:46:11.416" v="241" actId="20577"/>
          <ac:spMkLst>
            <pc:docMk/>
            <pc:sldMk cId="1325043781" sldId="333"/>
            <ac:spMk id="18" creationId="{9D3DC366-9ECA-5223-727E-EFC5F62306B0}"/>
          </ac:spMkLst>
        </pc:spChg>
      </pc:sldChg>
      <pc:sldChg chg="addSp modSp">
        <pc:chgData name="Gellerup, John" userId="S::xqv6@txstate.edu::14580bdc-66ca-480a-a601-075e948475f3" providerId="AD" clId="Web-{D7004357-0805-CDE0-E1FF-8A5F49EA4016}" dt="2025-05-01T21:42:38.055" v="239" actId="20577"/>
        <pc:sldMkLst>
          <pc:docMk/>
          <pc:sldMk cId="1974545551" sldId="337"/>
        </pc:sldMkLst>
        <pc:spChg chg="add mod">
          <ac:chgData name="Gellerup, John" userId="S::xqv6@txstate.edu::14580bdc-66ca-480a-a601-075e948475f3" providerId="AD" clId="Web-{D7004357-0805-CDE0-E1FF-8A5F49EA4016}" dt="2025-05-01T21:42:38.055" v="239" actId="20577"/>
          <ac:spMkLst>
            <pc:docMk/>
            <pc:sldMk cId="1974545551" sldId="337"/>
            <ac:spMk id="2" creationId="{4DD13728-1FA7-FF4B-3861-B6A90B222ED1}"/>
          </ac:spMkLst>
        </pc:spChg>
        <pc:spChg chg="mod">
          <ac:chgData name="Gellerup, John" userId="S::xqv6@txstate.edu::14580bdc-66ca-480a-a601-075e948475f3" providerId="AD" clId="Web-{D7004357-0805-CDE0-E1FF-8A5F49EA4016}" dt="2025-05-01T21:32:09.970" v="209" actId="20577"/>
          <ac:spMkLst>
            <pc:docMk/>
            <pc:sldMk cId="1974545551" sldId="337"/>
            <ac:spMk id="5" creationId="{5E3C9414-696C-BC86-6258-DED92F74F31B}"/>
          </ac:spMkLst>
        </pc:spChg>
        <pc:spChg chg="mod">
          <ac:chgData name="Gellerup, John" userId="S::xqv6@txstate.edu::14580bdc-66ca-480a-a601-075e948475f3" providerId="AD" clId="Web-{D7004357-0805-CDE0-E1FF-8A5F49EA4016}" dt="2025-05-01T21:32:12.782" v="210" actId="1076"/>
          <ac:spMkLst>
            <pc:docMk/>
            <pc:sldMk cId="1974545551" sldId="337"/>
            <ac:spMk id="6" creationId="{2AA34258-1B64-EDA3-4C45-DA2B0F85ED38}"/>
          </ac:spMkLst>
        </pc:spChg>
      </pc:sldChg>
      <pc:sldChg chg="modSp">
        <pc:chgData name="Gellerup, John" userId="S::xqv6@txstate.edu::14580bdc-66ca-480a-a601-075e948475f3" providerId="AD" clId="Web-{D7004357-0805-CDE0-E1FF-8A5F49EA4016}" dt="2025-05-01T21:51:58.467" v="284"/>
        <pc:sldMkLst>
          <pc:docMk/>
          <pc:sldMk cId="3712981991" sldId="339"/>
        </pc:sldMkLst>
        <pc:spChg chg="mod">
          <ac:chgData name="Gellerup, John" userId="S::xqv6@txstate.edu::14580bdc-66ca-480a-a601-075e948475f3" providerId="AD" clId="Web-{D7004357-0805-CDE0-E1FF-8A5F49EA4016}" dt="2025-05-01T21:50:26.013" v="266" actId="20577"/>
          <ac:spMkLst>
            <pc:docMk/>
            <pc:sldMk cId="3712981991" sldId="339"/>
            <ac:spMk id="2" creationId="{32666243-9783-1F97-728C-3DBAAFD144A2}"/>
          </ac:spMkLst>
        </pc:spChg>
        <pc:graphicFrameChg chg="mod modGraphic">
          <ac:chgData name="Gellerup, John" userId="S::xqv6@txstate.edu::14580bdc-66ca-480a-a601-075e948475f3" providerId="AD" clId="Web-{D7004357-0805-CDE0-E1FF-8A5F49EA4016}" dt="2025-05-01T21:51:58.467" v="284"/>
          <ac:graphicFrameMkLst>
            <pc:docMk/>
            <pc:sldMk cId="3712981991" sldId="339"/>
            <ac:graphicFrameMk id="6" creationId="{025C8D2B-0C85-6BBA-2C62-A2D40076CAF6}"/>
          </ac:graphicFrameMkLst>
        </pc:graphicFrameChg>
      </pc:sldChg>
      <pc:sldChg chg="addSp modSp">
        <pc:chgData name="Gellerup, John" userId="S::xqv6@txstate.edu::14580bdc-66ca-480a-a601-075e948475f3" providerId="AD" clId="Web-{D7004357-0805-CDE0-E1FF-8A5F49EA4016}" dt="2025-05-01T22:51:23.456" v="480" actId="20577"/>
        <pc:sldMkLst>
          <pc:docMk/>
          <pc:sldMk cId="180022648" sldId="340"/>
        </pc:sldMkLst>
        <pc:spChg chg="mod">
          <ac:chgData name="Gellerup, John" userId="S::xqv6@txstate.edu::14580bdc-66ca-480a-a601-075e948475f3" providerId="AD" clId="Web-{D7004357-0805-CDE0-E1FF-8A5F49EA4016}" dt="2025-05-01T22:17:54.701" v="335" actId="1076"/>
          <ac:spMkLst>
            <pc:docMk/>
            <pc:sldMk cId="180022648" sldId="340"/>
            <ac:spMk id="2" creationId="{349AB8FC-328C-0452-5F48-B03299FF3956}"/>
          </ac:spMkLst>
        </pc:spChg>
        <pc:spChg chg="add mod">
          <ac:chgData name="Gellerup, John" userId="S::xqv6@txstate.edu::14580bdc-66ca-480a-a601-075e948475f3" providerId="AD" clId="Web-{D7004357-0805-CDE0-E1FF-8A5F49EA4016}" dt="2025-05-01T22:51:23.456" v="480" actId="20577"/>
          <ac:spMkLst>
            <pc:docMk/>
            <pc:sldMk cId="180022648" sldId="340"/>
            <ac:spMk id="3" creationId="{323FEAB9-0248-9CAA-740B-C16760A6A689}"/>
          </ac:spMkLst>
        </pc:spChg>
        <pc:spChg chg="mod">
          <ac:chgData name="Gellerup, John" userId="S::xqv6@txstate.edu::14580bdc-66ca-480a-a601-075e948475f3" providerId="AD" clId="Web-{D7004357-0805-CDE0-E1FF-8A5F49EA4016}" dt="2025-05-01T22:17:52.154" v="334" actId="1076"/>
          <ac:spMkLst>
            <pc:docMk/>
            <pc:sldMk cId="180022648" sldId="340"/>
            <ac:spMk id="4" creationId="{7DDAE458-C66A-2F6B-3568-CB86D76D888D}"/>
          </ac:spMkLst>
        </pc:spChg>
      </pc:sldChg>
      <pc:sldChg chg="addSp modSp ord">
        <pc:chgData name="Gellerup, John" userId="S::xqv6@txstate.edu::14580bdc-66ca-480a-a601-075e948475f3" providerId="AD" clId="Web-{D7004357-0805-CDE0-E1FF-8A5F49EA4016}" dt="2025-05-01T23:54:19.911" v="498"/>
        <pc:sldMkLst>
          <pc:docMk/>
          <pc:sldMk cId="3333653382" sldId="347"/>
        </pc:sldMkLst>
        <pc:spChg chg="add mod">
          <ac:chgData name="Gellerup, John" userId="S::xqv6@txstate.edu::14580bdc-66ca-480a-a601-075e948475f3" providerId="AD" clId="Web-{D7004357-0805-CDE0-E1FF-8A5F49EA4016}" dt="2025-05-01T22:13:42.652" v="329" actId="20577"/>
          <ac:spMkLst>
            <pc:docMk/>
            <pc:sldMk cId="3333653382" sldId="347"/>
            <ac:spMk id="2" creationId="{C7E01083-C7E6-747F-1C1B-8367E7EE9B17}"/>
          </ac:spMkLst>
        </pc:spChg>
      </pc:sldChg>
      <pc:sldChg chg="modSp">
        <pc:chgData name="Gellerup, John" userId="S::xqv6@txstate.edu::14580bdc-66ca-480a-a601-075e948475f3" providerId="AD" clId="Web-{D7004357-0805-CDE0-E1FF-8A5F49EA4016}" dt="2025-05-01T21:08:49.268" v="69" actId="20577"/>
        <pc:sldMkLst>
          <pc:docMk/>
          <pc:sldMk cId="3971228622" sldId="348"/>
        </pc:sldMkLst>
        <pc:spChg chg="mod">
          <ac:chgData name="Gellerup, John" userId="S::xqv6@txstate.edu::14580bdc-66ca-480a-a601-075e948475f3" providerId="AD" clId="Web-{D7004357-0805-CDE0-E1FF-8A5F49EA4016}" dt="2025-05-01T21:08:49.268" v="69" actId="20577"/>
          <ac:spMkLst>
            <pc:docMk/>
            <pc:sldMk cId="3971228622" sldId="348"/>
            <ac:spMk id="4" creationId="{B2E0D2A7-3F16-02E7-F690-3F056450E969}"/>
          </ac:spMkLst>
        </pc:spChg>
      </pc:sldChg>
      <pc:sldChg chg="addSp delSp modSp new del">
        <pc:chgData name="Gellerup, John" userId="S::xqv6@txstate.edu::14580bdc-66ca-480a-a601-075e948475f3" providerId="AD" clId="Web-{D7004357-0805-CDE0-E1FF-8A5F49EA4016}" dt="2025-05-01T21:07:04.282" v="8"/>
        <pc:sldMkLst>
          <pc:docMk/>
          <pc:sldMk cId="3031273198" sldId="349"/>
        </pc:sldMkLst>
        <pc:spChg chg="del">
          <ac:chgData name="Gellerup, John" userId="S::xqv6@txstate.edu::14580bdc-66ca-480a-a601-075e948475f3" providerId="AD" clId="Web-{D7004357-0805-CDE0-E1FF-8A5F49EA4016}" dt="2025-05-01T21:06:17.813" v="1"/>
          <ac:spMkLst>
            <pc:docMk/>
            <pc:sldMk cId="3031273198" sldId="349"/>
            <ac:spMk id="3" creationId="{4BBBBFB9-981A-A657-DF1C-B75E920EE39E}"/>
          </ac:spMkLst>
        </pc:spChg>
        <pc:spChg chg="del">
          <ac:chgData name="Gellerup, John" userId="S::xqv6@txstate.edu::14580bdc-66ca-480a-a601-075e948475f3" providerId="AD" clId="Web-{D7004357-0805-CDE0-E1FF-8A5F49EA4016}" dt="2025-05-01T21:06:18.798" v="2"/>
          <ac:spMkLst>
            <pc:docMk/>
            <pc:sldMk cId="3031273198" sldId="349"/>
            <ac:spMk id="4" creationId="{E44B8F99-DB3B-DDCB-B40E-B82FB00B22EC}"/>
          </ac:spMkLst>
        </pc:spChg>
        <pc:picChg chg="add mod">
          <ac:chgData name="Gellerup, John" userId="S::xqv6@txstate.edu::14580bdc-66ca-480a-a601-075e948475f3" providerId="AD" clId="Web-{D7004357-0805-CDE0-E1FF-8A5F49EA4016}" dt="2025-05-01T21:07:02.282" v="7" actId="14100"/>
          <ac:picMkLst>
            <pc:docMk/>
            <pc:sldMk cId="3031273198" sldId="349"/>
            <ac:picMk id="7" creationId="{2E45E652-79D9-AC9A-1BBD-CC4845A2B20D}"/>
          </ac:picMkLst>
        </pc:picChg>
      </pc:sldChg>
      <pc:sldChg chg="addSp delSp modSp add replId">
        <pc:chgData name="Gellerup, John" userId="S::xqv6@txstate.edu::14580bdc-66ca-480a-a601-075e948475f3" providerId="AD" clId="Web-{D7004357-0805-CDE0-E1FF-8A5F49EA4016}" dt="2025-05-01T23:51:42.568" v="497" actId="1076"/>
        <pc:sldMkLst>
          <pc:docMk/>
          <pc:sldMk cId="3433060271" sldId="349"/>
        </pc:sldMkLst>
        <pc:spChg chg="del">
          <ac:chgData name="Gellerup, John" userId="S::xqv6@txstate.edu::14580bdc-66ca-480a-a601-075e948475f3" providerId="AD" clId="Web-{D7004357-0805-CDE0-E1FF-8A5F49EA4016}" dt="2025-05-01T23:51:28.240" v="493"/>
          <ac:spMkLst>
            <pc:docMk/>
            <pc:sldMk cId="3433060271" sldId="349"/>
            <ac:spMk id="2" creationId="{E65BCCBC-71A3-E83D-6802-0C6338AC06A7}"/>
          </ac:spMkLst>
        </pc:spChg>
        <pc:spChg chg="del">
          <ac:chgData name="Gellerup, John" userId="S::xqv6@txstate.edu::14580bdc-66ca-480a-a601-075e948475f3" providerId="AD" clId="Web-{D7004357-0805-CDE0-E1FF-8A5F49EA4016}" dt="2025-05-01T23:51:26.818" v="492"/>
          <ac:spMkLst>
            <pc:docMk/>
            <pc:sldMk cId="3433060271" sldId="349"/>
            <ac:spMk id="3" creationId="{AB41C6F7-69BA-74E9-0EE8-AE23486968B5}"/>
          </ac:spMkLst>
        </pc:spChg>
        <pc:spChg chg="del">
          <ac:chgData name="Gellerup, John" userId="S::xqv6@txstate.edu::14580bdc-66ca-480a-a601-075e948475f3" providerId="AD" clId="Web-{D7004357-0805-CDE0-E1FF-8A5F49EA4016}" dt="2025-05-01T23:51:30.240" v="494"/>
          <ac:spMkLst>
            <pc:docMk/>
            <pc:sldMk cId="3433060271" sldId="349"/>
            <ac:spMk id="4" creationId="{9E54C704-D41A-AE2E-196E-AEE1061D44FB}"/>
          </ac:spMkLst>
        </pc:spChg>
        <pc:spChg chg="mod">
          <ac:chgData name="Gellerup, John" userId="S::xqv6@txstate.edu::14580bdc-66ca-480a-a601-075e948475f3" providerId="AD" clId="Web-{D7004357-0805-CDE0-E1FF-8A5F49EA4016}" dt="2025-05-01T23:51:22.787" v="491" actId="20577"/>
          <ac:spMkLst>
            <pc:docMk/>
            <pc:sldMk cId="3433060271" sldId="349"/>
            <ac:spMk id="340" creationId="{76D830FC-9722-FCE5-EEC2-514985A8318B}"/>
          </ac:spMkLst>
        </pc:spChg>
        <pc:picChg chg="add mod">
          <ac:chgData name="Gellerup, John" userId="S::xqv6@txstate.edu::14580bdc-66ca-480a-a601-075e948475f3" providerId="AD" clId="Web-{D7004357-0805-CDE0-E1FF-8A5F49EA4016}" dt="2025-05-01T23:51:42.568" v="497" actId="1076"/>
          <ac:picMkLst>
            <pc:docMk/>
            <pc:sldMk cId="3433060271" sldId="349"/>
            <ac:picMk id="5" creationId="{ADC9E9FE-7BE1-D858-D1AD-FE0C7C7C292B}"/>
          </ac:picMkLst>
        </pc:picChg>
      </pc:sldChg>
      <pc:sldChg chg="add del">
        <pc:chgData name="Gellerup, John" userId="S::xqv6@txstate.edu::14580bdc-66ca-480a-a601-075e948475f3" providerId="AD" clId="Web-{D7004357-0805-CDE0-E1FF-8A5F49EA4016}" dt="2025-05-01T21:06:35.923" v="4"/>
        <pc:sldMkLst>
          <pc:docMk/>
          <pc:sldMk cId="664344171" sldId="350"/>
        </pc:sldMkLst>
      </pc:sldChg>
    </pc:docChg>
  </pc:docChgLst>
  <pc:docChgLst>
    <pc:chgData name="Gellerup, John" userId="S::xqv6@txstate.edu::14580bdc-66ca-480a-a601-075e948475f3" providerId="AD" clId="Web-{6DA952B4-3E7C-D582-6888-53D31823484E}"/>
    <pc:docChg chg="addSld modSld">
      <pc:chgData name="Gellerup, John" userId="S::xqv6@txstate.edu::14580bdc-66ca-480a-a601-075e948475f3" providerId="AD" clId="Web-{6DA952B4-3E7C-D582-6888-53D31823484E}" dt="2025-05-01T16:15:27.735" v="19" actId="20577"/>
      <pc:docMkLst>
        <pc:docMk/>
      </pc:docMkLst>
      <pc:sldChg chg="addSp delSp modSp new">
        <pc:chgData name="Gellerup, John" userId="S::xqv6@txstate.edu::14580bdc-66ca-480a-a601-075e948475f3" providerId="AD" clId="Web-{6DA952B4-3E7C-D582-6888-53D31823484E}" dt="2025-05-01T16:15:27.735" v="19" actId="20577"/>
        <pc:sldMkLst>
          <pc:docMk/>
          <pc:sldMk cId="4165527243" sldId="346"/>
        </pc:sldMkLst>
        <pc:spChg chg="mod">
          <ac:chgData name="Gellerup, John" userId="S::xqv6@txstate.edu::14580bdc-66ca-480a-a601-075e948475f3" providerId="AD" clId="Web-{6DA952B4-3E7C-D582-6888-53D31823484E}" dt="2025-05-01T16:15:27.735" v="19" actId="20577"/>
          <ac:spMkLst>
            <pc:docMk/>
            <pc:sldMk cId="4165527243" sldId="346"/>
            <ac:spMk id="2" creationId="{AB2A065E-15BA-5F42-371E-0245CAA2A61F}"/>
          </ac:spMkLst>
        </pc:spChg>
        <pc:spChg chg="del">
          <ac:chgData name="Gellerup, John" userId="S::xqv6@txstate.edu::14580bdc-66ca-480a-a601-075e948475f3" providerId="AD" clId="Web-{6DA952B4-3E7C-D582-6888-53D31823484E}" dt="2025-05-01T16:12:11.124" v="12"/>
          <ac:spMkLst>
            <pc:docMk/>
            <pc:sldMk cId="4165527243" sldId="346"/>
            <ac:spMk id="3" creationId="{A03F3D25-198A-68BF-620A-8E53F28F4384}"/>
          </ac:spMkLst>
        </pc:spChg>
        <pc:spChg chg="del">
          <ac:chgData name="Gellerup, John" userId="S::xqv6@txstate.edu::14580bdc-66ca-480a-a601-075e948475f3" providerId="AD" clId="Web-{6DA952B4-3E7C-D582-6888-53D31823484E}" dt="2025-05-01T16:12:08.156" v="11"/>
          <ac:spMkLst>
            <pc:docMk/>
            <pc:sldMk cId="4165527243" sldId="346"/>
            <ac:spMk id="4" creationId="{26266198-1B15-0D64-8C4C-D17B48249A48}"/>
          </ac:spMkLst>
        </pc:spChg>
        <pc:picChg chg="add del mod">
          <ac:chgData name="Gellerup, John" userId="S::xqv6@txstate.edu::14580bdc-66ca-480a-a601-075e948475f3" providerId="AD" clId="Web-{6DA952B4-3E7C-D582-6888-53D31823484E}" dt="2025-05-01T16:15:08.782" v="15"/>
          <ac:picMkLst>
            <pc:docMk/>
            <pc:sldMk cId="4165527243" sldId="346"/>
            <ac:picMk id="6" creationId="{E2A5267F-5B9B-9166-083A-0D05C9DCCC1F}"/>
          </ac:picMkLst>
        </pc:picChg>
        <pc:picChg chg="add mod">
          <ac:chgData name="Gellerup, John" userId="S::xqv6@txstate.edu::14580bdc-66ca-480a-a601-075e948475f3" providerId="AD" clId="Web-{6DA952B4-3E7C-D582-6888-53D31823484E}" dt="2025-05-01T16:15:14.001" v="17" actId="1076"/>
          <ac:picMkLst>
            <pc:docMk/>
            <pc:sldMk cId="4165527243" sldId="346"/>
            <ac:picMk id="7" creationId="{9E136DB2-C681-AE52-A713-6494ACBC1CDE}"/>
          </ac:picMkLst>
        </pc:picChg>
      </pc:sldChg>
    </pc:docChg>
  </pc:docChgLst>
  <pc:docChgLst>
    <pc:chgData name="Miskovitz, Cassidy" userId="S::fae17@txstate.edu::d10c4d6b-b64d-4f5e-ae34-cdcf317311b3" providerId="AD" clId="Web-{B1CE5F19-AB8B-E1EE-897C-F431AD6D5112}"/>
    <pc:docChg chg="addSld delSld modSld">
      <pc:chgData name="Miskovitz, Cassidy" userId="S::fae17@txstate.edu::d10c4d6b-b64d-4f5e-ae34-cdcf317311b3" providerId="AD" clId="Web-{B1CE5F19-AB8B-E1EE-897C-F431AD6D5112}" dt="2025-04-26T17:29:44.084" v="748" actId="20577"/>
      <pc:docMkLst>
        <pc:docMk/>
      </pc:docMkLst>
      <pc:sldChg chg="del">
        <pc:chgData name="Miskovitz, Cassidy" userId="S::fae17@txstate.edu::d10c4d6b-b64d-4f5e-ae34-cdcf317311b3" providerId="AD" clId="Web-{B1CE5F19-AB8B-E1EE-897C-F431AD6D5112}" dt="2025-04-26T16:23:14.283" v="165"/>
        <pc:sldMkLst>
          <pc:docMk/>
          <pc:sldMk cId="0" sldId="260"/>
        </pc:sldMkLst>
      </pc:sldChg>
      <pc:sldChg chg="addSp delSp modSp">
        <pc:chgData name="Miskovitz, Cassidy" userId="S::fae17@txstate.edu::d10c4d6b-b64d-4f5e-ae34-cdcf317311b3" providerId="AD" clId="Web-{B1CE5F19-AB8B-E1EE-897C-F431AD6D5112}" dt="2025-04-26T16:30:00.988" v="272"/>
        <pc:sldMkLst>
          <pc:docMk/>
          <pc:sldMk cId="4121195384" sldId="282"/>
        </pc:sldMkLst>
        <pc:spChg chg="add del mod">
          <ac:chgData name="Miskovitz, Cassidy" userId="S::fae17@txstate.edu::d10c4d6b-b64d-4f5e-ae34-cdcf317311b3" providerId="AD" clId="Web-{B1CE5F19-AB8B-E1EE-897C-F431AD6D5112}" dt="2025-04-26T16:27:24.502" v="231"/>
          <ac:spMkLst>
            <pc:docMk/>
            <pc:sldMk cId="4121195384" sldId="282"/>
            <ac:spMk id="2" creationId="{5EB2EB96-B503-9B36-4F5B-306195184530}"/>
          </ac:spMkLst>
        </pc:spChg>
        <pc:spChg chg="mod">
          <ac:chgData name="Miskovitz, Cassidy" userId="S::fae17@txstate.edu::d10c4d6b-b64d-4f5e-ae34-cdcf317311b3" providerId="AD" clId="Web-{B1CE5F19-AB8B-E1EE-897C-F431AD6D5112}" dt="2025-04-26T16:26:04.892" v="215" actId="20577"/>
          <ac:spMkLst>
            <pc:docMk/>
            <pc:sldMk cId="4121195384" sldId="282"/>
            <ac:spMk id="340" creationId="{00000000-0000-0000-0000-000000000000}"/>
          </ac:spMkLst>
        </pc:spChg>
        <pc:graphicFrameChg chg="add mod modGraphic">
          <ac:chgData name="Miskovitz, Cassidy" userId="S::fae17@txstate.edu::d10c4d6b-b64d-4f5e-ae34-cdcf317311b3" providerId="AD" clId="Web-{B1CE5F19-AB8B-E1EE-897C-F431AD6D5112}" dt="2025-04-26T16:30:00.988" v="272"/>
          <ac:graphicFrameMkLst>
            <pc:docMk/>
            <pc:sldMk cId="4121195384" sldId="282"/>
            <ac:graphicFrameMk id="4" creationId="{7C1D34A1-F5B8-1F07-CF98-DEE54CC4556C}"/>
          </ac:graphicFrameMkLst>
        </pc:graphicFrameChg>
        <pc:picChg chg="add mod">
          <ac:chgData name="Miskovitz, Cassidy" userId="S::fae17@txstate.edu::d10c4d6b-b64d-4f5e-ae34-cdcf317311b3" providerId="AD" clId="Web-{B1CE5F19-AB8B-E1EE-897C-F431AD6D5112}" dt="2025-04-26T16:29:39.347" v="263" actId="14100"/>
          <ac:picMkLst>
            <pc:docMk/>
            <pc:sldMk cId="4121195384" sldId="282"/>
            <ac:picMk id="5" creationId="{C5611018-DEA8-64FC-6E27-3FBF752E7CE1}"/>
          </ac:picMkLst>
        </pc:picChg>
      </pc:sldChg>
      <pc:sldChg chg="addSp delSp modSp">
        <pc:chgData name="Miskovitz, Cassidy" userId="S::fae17@txstate.edu::d10c4d6b-b64d-4f5e-ae34-cdcf317311b3" providerId="AD" clId="Web-{B1CE5F19-AB8B-E1EE-897C-F431AD6D5112}" dt="2025-04-26T16:46:59.398" v="620" actId="1076"/>
        <pc:sldMkLst>
          <pc:docMk/>
          <pc:sldMk cId="1325043781" sldId="333"/>
        </pc:sldMkLst>
        <pc:spChg chg="del mod">
          <ac:chgData name="Miskovitz, Cassidy" userId="S::fae17@txstate.edu::d10c4d6b-b64d-4f5e-ae34-cdcf317311b3" providerId="AD" clId="Web-{B1CE5F19-AB8B-E1EE-897C-F431AD6D5112}" dt="2025-04-26T16:31:40.660" v="278"/>
          <ac:spMkLst>
            <pc:docMk/>
            <pc:sldMk cId="1325043781" sldId="333"/>
            <ac:spMk id="2" creationId="{42395D66-5CF7-EAB5-FD9F-11FCCC35CD0A}"/>
          </ac:spMkLst>
        </pc:spChg>
        <pc:spChg chg="add del mod">
          <ac:chgData name="Miskovitz, Cassidy" userId="S::fae17@txstate.edu::d10c4d6b-b64d-4f5e-ae34-cdcf317311b3" providerId="AD" clId="Web-{B1CE5F19-AB8B-E1EE-897C-F431AD6D5112}" dt="2025-04-26T16:34:41.801" v="366"/>
          <ac:spMkLst>
            <pc:docMk/>
            <pc:sldMk cId="1325043781" sldId="333"/>
            <ac:spMk id="3" creationId="{61225E8E-3531-93A9-8076-958FCB6A5240}"/>
          </ac:spMkLst>
        </pc:spChg>
        <pc:spChg chg="del">
          <ac:chgData name="Miskovitz, Cassidy" userId="S::fae17@txstate.edu::d10c4d6b-b64d-4f5e-ae34-cdcf317311b3" providerId="AD" clId="Web-{B1CE5F19-AB8B-E1EE-897C-F431AD6D5112}" dt="2025-04-26T16:31:37.769" v="275"/>
          <ac:spMkLst>
            <pc:docMk/>
            <pc:sldMk cId="1325043781" sldId="333"/>
            <ac:spMk id="4" creationId="{BAE492DB-1DF4-0D2E-B234-1D975E8E9E39}"/>
          </ac:spMkLst>
        </pc:spChg>
        <pc:spChg chg="add del mod">
          <ac:chgData name="Miskovitz, Cassidy" userId="S::fae17@txstate.edu::d10c4d6b-b64d-4f5e-ae34-cdcf317311b3" providerId="AD" clId="Web-{B1CE5F19-AB8B-E1EE-897C-F431AD6D5112}" dt="2025-04-26T16:34:39.582" v="365"/>
          <ac:spMkLst>
            <pc:docMk/>
            <pc:sldMk cId="1325043781" sldId="333"/>
            <ac:spMk id="5" creationId="{3BC825A2-7B29-5C94-14EE-295DEB6AFAC4}"/>
          </ac:spMkLst>
        </pc:spChg>
        <pc:spChg chg="del">
          <ac:chgData name="Miskovitz, Cassidy" userId="S::fae17@txstate.edu::d10c4d6b-b64d-4f5e-ae34-cdcf317311b3" providerId="AD" clId="Web-{B1CE5F19-AB8B-E1EE-897C-F431AD6D5112}" dt="2025-04-26T16:31:43.004" v="280"/>
          <ac:spMkLst>
            <pc:docMk/>
            <pc:sldMk cId="1325043781" sldId="333"/>
            <ac:spMk id="6" creationId="{43405A31-CF58-5DCD-5695-DD002E104BA4}"/>
          </ac:spMkLst>
        </pc:spChg>
        <pc:spChg chg="del">
          <ac:chgData name="Miskovitz, Cassidy" userId="S::fae17@txstate.edu::d10c4d6b-b64d-4f5e-ae34-cdcf317311b3" providerId="AD" clId="Web-{B1CE5F19-AB8B-E1EE-897C-F431AD6D5112}" dt="2025-04-26T16:31:41.816" v="279"/>
          <ac:spMkLst>
            <pc:docMk/>
            <pc:sldMk cId="1325043781" sldId="333"/>
            <ac:spMk id="7" creationId="{D2D8715C-967F-5E02-A110-1966F3023B99}"/>
          </ac:spMkLst>
        </pc:spChg>
        <pc:spChg chg="add del mod">
          <ac:chgData name="Miskovitz, Cassidy" userId="S::fae17@txstate.edu::d10c4d6b-b64d-4f5e-ae34-cdcf317311b3" providerId="AD" clId="Web-{B1CE5F19-AB8B-E1EE-897C-F431AD6D5112}" dt="2025-04-26T16:35:32.176" v="391"/>
          <ac:spMkLst>
            <pc:docMk/>
            <pc:sldMk cId="1325043781" sldId="333"/>
            <ac:spMk id="8" creationId="{E029F2E3-2A3D-BD59-3212-F84F82A781EE}"/>
          </ac:spMkLst>
        </pc:spChg>
        <pc:spChg chg="add del mod">
          <ac:chgData name="Miskovitz, Cassidy" userId="S::fae17@txstate.edu::d10c4d6b-b64d-4f5e-ae34-cdcf317311b3" providerId="AD" clId="Web-{B1CE5F19-AB8B-E1EE-897C-F431AD6D5112}" dt="2025-04-26T16:35:30.473" v="390"/>
          <ac:spMkLst>
            <pc:docMk/>
            <pc:sldMk cId="1325043781" sldId="333"/>
            <ac:spMk id="9" creationId="{790941CD-08C3-EA35-66A7-4DFC2E927BCE}"/>
          </ac:spMkLst>
        </pc:spChg>
        <pc:spChg chg="add mod">
          <ac:chgData name="Miskovitz, Cassidy" userId="S::fae17@txstate.edu::d10c4d6b-b64d-4f5e-ae34-cdcf317311b3" providerId="AD" clId="Web-{B1CE5F19-AB8B-E1EE-897C-F431AD6D5112}" dt="2025-04-26T16:46:51.273" v="619" actId="1076"/>
          <ac:spMkLst>
            <pc:docMk/>
            <pc:sldMk cId="1325043781" sldId="333"/>
            <ac:spMk id="13" creationId="{8D2507E2-89B4-EB7E-7F2D-269282742ED0}"/>
          </ac:spMkLst>
        </pc:spChg>
        <pc:spChg chg="add mod">
          <ac:chgData name="Miskovitz, Cassidy" userId="S::fae17@txstate.edu::d10c4d6b-b64d-4f5e-ae34-cdcf317311b3" providerId="AD" clId="Web-{B1CE5F19-AB8B-E1EE-897C-F431AD6D5112}" dt="2025-04-26T16:46:44.945" v="618" actId="1076"/>
          <ac:spMkLst>
            <pc:docMk/>
            <pc:sldMk cId="1325043781" sldId="333"/>
            <ac:spMk id="14" creationId="{9CDA4333-8B53-665E-53F3-6AFA473E57A4}"/>
          </ac:spMkLst>
        </pc:spChg>
        <pc:spChg chg="add mod">
          <ac:chgData name="Miskovitz, Cassidy" userId="S::fae17@txstate.edu::d10c4d6b-b64d-4f5e-ae34-cdcf317311b3" providerId="AD" clId="Web-{B1CE5F19-AB8B-E1EE-897C-F431AD6D5112}" dt="2025-04-26T16:46:59.398" v="620" actId="1076"/>
          <ac:spMkLst>
            <pc:docMk/>
            <pc:sldMk cId="1325043781" sldId="333"/>
            <ac:spMk id="15" creationId="{B5575E1C-0AB5-1B21-89C0-6500B9795E22}"/>
          </ac:spMkLst>
        </pc:spChg>
        <pc:spChg chg="add mod">
          <ac:chgData name="Miskovitz, Cassidy" userId="S::fae17@txstate.edu::d10c4d6b-b64d-4f5e-ae34-cdcf317311b3" providerId="AD" clId="Web-{B1CE5F19-AB8B-E1EE-897C-F431AD6D5112}" dt="2025-04-26T16:44:03.898" v="581" actId="14100"/>
          <ac:spMkLst>
            <pc:docMk/>
            <pc:sldMk cId="1325043781" sldId="333"/>
            <ac:spMk id="18" creationId="{9D3DC366-9ECA-5223-727E-EFC5F62306B0}"/>
          </ac:spMkLst>
        </pc:spChg>
        <pc:spChg chg="add mod">
          <ac:chgData name="Miskovitz, Cassidy" userId="S::fae17@txstate.edu::d10c4d6b-b64d-4f5e-ae34-cdcf317311b3" providerId="AD" clId="Web-{B1CE5F19-AB8B-E1EE-897C-F431AD6D5112}" dt="2025-04-26T16:46:34.008" v="615" actId="1076"/>
          <ac:spMkLst>
            <pc:docMk/>
            <pc:sldMk cId="1325043781" sldId="333"/>
            <ac:spMk id="19" creationId="{705C876F-0F6E-F187-4F0D-0AA13F84F8F3}"/>
          </ac:spMkLst>
        </pc:spChg>
        <pc:spChg chg="add mod">
          <ac:chgData name="Miskovitz, Cassidy" userId="S::fae17@txstate.edu::d10c4d6b-b64d-4f5e-ae34-cdcf317311b3" providerId="AD" clId="Web-{B1CE5F19-AB8B-E1EE-897C-F431AD6D5112}" dt="2025-04-26T16:46:42.867" v="617" actId="1076"/>
          <ac:spMkLst>
            <pc:docMk/>
            <pc:sldMk cId="1325043781" sldId="333"/>
            <ac:spMk id="20" creationId="{77AB18A2-6D94-F581-063F-A07C755440AB}"/>
          </ac:spMkLst>
        </pc:spChg>
        <pc:spChg chg="add mod">
          <ac:chgData name="Miskovitz, Cassidy" userId="S::fae17@txstate.edu::d10c4d6b-b64d-4f5e-ae34-cdcf317311b3" providerId="AD" clId="Web-{B1CE5F19-AB8B-E1EE-897C-F431AD6D5112}" dt="2025-04-26T16:44:46.711" v="588" actId="1076"/>
          <ac:spMkLst>
            <pc:docMk/>
            <pc:sldMk cId="1325043781" sldId="333"/>
            <ac:spMk id="21" creationId="{ADAA6AE9-21EB-BC40-E584-BF35CAE59EB9}"/>
          </ac:spMkLst>
        </pc:spChg>
        <pc:spChg chg="add mod">
          <ac:chgData name="Miskovitz, Cassidy" userId="S::fae17@txstate.edu::d10c4d6b-b64d-4f5e-ae34-cdcf317311b3" providerId="AD" clId="Web-{B1CE5F19-AB8B-E1EE-897C-F431AD6D5112}" dt="2025-04-26T16:46:19.664" v="613" actId="1076"/>
          <ac:spMkLst>
            <pc:docMk/>
            <pc:sldMk cId="1325043781" sldId="333"/>
            <ac:spMk id="22" creationId="{5A7E039F-4C1D-6B00-5861-41CA50EF41AB}"/>
          </ac:spMkLst>
        </pc:spChg>
        <pc:spChg chg="add mod">
          <ac:chgData name="Miskovitz, Cassidy" userId="S::fae17@txstate.edu::d10c4d6b-b64d-4f5e-ae34-cdcf317311b3" providerId="AD" clId="Web-{B1CE5F19-AB8B-E1EE-897C-F431AD6D5112}" dt="2025-04-26T16:45:37.695" v="601" actId="1076"/>
          <ac:spMkLst>
            <pc:docMk/>
            <pc:sldMk cId="1325043781" sldId="333"/>
            <ac:spMk id="23" creationId="{82383445-6918-AD8A-E0D7-5B442CE460CA}"/>
          </ac:spMkLst>
        </pc:spChg>
        <pc:spChg chg="add mod">
          <ac:chgData name="Miskovitz, Cassidy" userId="S::fae17@txstate.edu::d10c4d6b-b64d-4f5e-ae34-cdcf317311b3" providerId="AD" clId="Web-{B1CE5F19-AB8B-E1EE-897C-F431AD6D5112}" dt="2025-04-26T16:43:14.320" v="570" actId="20577"/>
          <ac:spMkLst>
            <pc:docMk/>
            <pc:sldMk cId="1325043781" sldId="333"/>
            <ac:spMk id="24" creationId="{2D65D1E2-D1C0-1CE0-285C-8D2020252E4F}"/>
          </ac:spMkLst>
        </pc:spChg>
        <pc:spChg chg="add del mod">
          <ac:chgData name="Miskovitz, Cassidy" userId="S::fae17@txstate.edu::d10c4d6b-b64d-4f5e-ae34-cdcf317311b3" providerId="AD" clId="Web-{B1CE5F19-AB8B-E1EE-897C-F431AD6D5112}" dt="2025-04-26T16:42:49.242" v="548"/>
          <ac:spMkLst>
            <pc:docMk/>
            <pc:sldMk cId="1325043781" sldId="333"/>
            <ac:spMk id="25" creationId="{D12463AF-083D-7AF1-F2F5-28F2055FA7EE}"/>
          </ac:spMkLst>
        </pc:spChg>
        <pc:spChg chg="mod">
          <ac:chgData name="Miskovitz, Cassidy" userId="S::fae17@txstate.edu::d10c4d6b-b64d-4f5e-ae34-cdcf317311b3" providerId="AD" clId="Web-{B1CE5F19-AB8B-E1EE-897C-F431AD6D5112}" dt="2025-04-26T16:31:37.394" v="274" actId="20577"/>
          <ac:spMkLst>
            <pc:docMk/>
            <pc:sldMk cId="1325043781" sldId="333"/>
            <ac:spMk id="340" creationId="{3EE00B21-F733-4F1C-ABB8-821E98D9F651}"/>
          </ac:spMkLst>
        </pc:spChg>
        <pc:graphicFrameChg chg="add del mod modGraphic">
          <ac:chgData name="Miskovitz, Cassidy" userId="S::fae17@txstate.edu::d10c4d6b-b64d-4f5e-ae34-cdcf317311b3" providerId="AD" clId="Web-{B1CE5F19-AB8B-E1EE-897C-F431AD6D5112}" dt="2025-04-26T16:39:49.801" v="504"/>
          <ac:graphicFrameMkLst>
            <pc:docMk/>
            <pc:sldMk cId="1325043781" sldId="333"/>
            <ac:graphicFrameMk id="11" creationId="{B6A85C5C-FD0E-4F80-CC89-9CA399C86799}"/>
          </ac:graphicFrameMkLst>
        </pc:graphicFrameChg>
        <pc:graphicFrameChg chg="add del">
          <ac:chgData name="Miskovitz, Cassidy" userId="S::fae17@txstate.edu::d10c4d6b-b64d-4f5e-ae34-cdcf317311b3" providerId="AD" clId="Web-{B1CE5F19-AB8B-E1EE-897C-F431AD6D5112}" dt="2025-04-26T16:35:15.738" v="380"/>
          <ac:graphicFrameMkLst>
            <pc:docMk/>
            <pc:sldMk cId="1325043781" sldId="333"/>
            <ac:graphicFrameMk id="12" creationId="{79641A2B-18BD-99E0-453A-CA7688F1B0D5}"/>
          </ac:graphicFrameMkLst>
        </pc:graphicFrameChg>
        <pc:cxnChg chg="add del mod">
          <ac:chgData name="Miskovitz, Cassidy" userId="S::fae17@txstate.edu::d10c4d6b-b64d-4f5e-ae34-cdcf317311b3" providerId="AD" clId="Web-{B1CE5F19-AB8B-E1EE-897C-F431AD6D5112}" dt="2025-04-26T16:45:50.258" v="607"/>
          <ac:cxnSpMkLst>
            <pc:docMk/>
            <pc:sldMk cId="1325043781" sldId="333"/>
            <ac:cxnSpMk id="16" creationId="{2868949C-FD04-8CFF-FC9A-F56BEFF8F153}"/>
          </ac:cxnSpMkLst>
        </pc:cxnChg>
        <pc:cxnChg chg="add del mod">
          <ac:chgData name="Miskovitz, Cassidy" userId="S::fae17@txstate.edu::d10c4d6b-b64d-4f5e-ae34-cdcf317311b3" providerId="AD" clId="Web-{B1CE5F19-AB8B-E1EE-897C-F431AD6D5112}" dt="2025-04-26T16:41:53.426" v="533"/>
          <ac:cxnSpMkLst>
            <pc:docMk/>
            <pc:sldMk cId="1325043781" sldId="333"/>
            <ac:cxnSpMk id="17" creationId="{F95CFCFC-237A-B3F9-57CE-8B99B0EBBEFA}"/>
          </ac:cxnSpMkLst>
        </pc:cxnChg>
        <pc:cxnChg chg="add del mod">
          <ac:chgData name="Miskovitz, Cassidy" userId="S::fae17@txstate.edu::d10c4d6b-b64d-4f5e-ae34-cdcf317311b3" providerId="AD" clId="Web-{B1CE5F19-AB8B-E1EE-897C-F431AD6D5112}" dt="2025-04-26T16:45:51.976" v="608"/>
          <ac:cxnSpMkLst>
            <pc:docMk/>
            <pc:sldMk cId="1325043781" sldId="333"/>
            <ac:cxnSpMk id="26" creationId="{690716F2-8743-5C6C-5AA3-771F5DD8CFD1}"/>
          </ac:cxnSpMkLst>
        </pc:cxnChg>
        <pc:cxnChg chg="add del mod">
          <ac:chgData name="Miskovitz, Cassidy" userId="S::fae17@txstate.edu::d10c4d6b-b64d-4f5e-ae34-cdcf317311b3" providerId="AD" clId="Web-{B1CE5F19-AB8B-E1EE-897C-F431AD6D5112}" dt="2025-04-26T16:45:53.289" v="609"/>
          <ac:cxnSpMkLst>
            <pc:docMk/>
            <pc:sldMk cId="1325043781" sldId="333"/>
            <ac:cxnSpMk id="27" creationId="{0EB25C9F-97AB-A2CF-0045-B5F413E744CC}"/>
          </ac:cxnSpMkLst>
        </pc:cxnChg>
        <pc:cxnChg chg="add del mod">
          <ac:chgData name="Miskovitz, Cassidy" userId="S::fae17@txstate.edu::d10c4d6b-b64d-4f5e-ae34-cdcf317311b3" providerId="AD" clId="Web-{B1CE5F19-AB8B-E1EE-897C-F431AD6D5112}" dt="2025-04-26T16:45:45.711" v="604"/>
          <ac:cxnSpMkLst>
            <pc:docMk/>
            <pc:sldMk cId="1325043781" sldId="333"/>
            <ac:cxnSpMk id="28" creationId="{235C7CFE-733E-5168-B984-7FFFCF20758C}"/>
          </ac:cxnSpMkLst>
        </pc:cxnChg>
        <pc:cxnChg chg="add del mod">
          <ac:chgData name="Miskovitz, Cassidy" userId="S::fae17@txstate.edu::d10c4d6b-b64d-4f5e-ae34-cdcf317311b3" providerId="AD" clId="Web-{B1CE5F19-AB8B-E1EE-897C-F431AD6D5112}" dt="2025-04-26T16:45:47.476" v="605"/>
          <ac:cxnSpMkLst>
            <pc:docMk/>
            <pc:sldMk cId="1325043781" sldId="333"/>
            <ac:cxnSpMk id="29" creationId="{33EBE9D0-CA17-653C-C4A7-CA6DFC435211}"/>
          </ac:cxnSpMkLst>
        </pc:cxnChg>
        <pc:cxnChg chg="add del mod">
          <ac:chgData name="Miskovitz, Cassidy" userId="S::fae17@txstate.edu::d10c4d6b-b64d-4f5e-ae34-cdcf317311b3" providerId="AD" clId="Web-{B1CE5F19-AB8B-E1EE-897C-F431AD6D5112}" dt="2025-04-26T16:45:48.914" v="606"/>
          <ac:cxnSpMkLst>
            <pc:docMk/>
            <pc:sldMk cId="1325043781" sldId="333"/>
            <ac:cxnSpMk id="30" creationId="{F28CD728-BDD4-408D-1A1A-EE616CD848B9}"/>
          </ac:cxnSpMkLst>
        </pc:cxnChg>
      </pc:sldChg>
      <pc:sldChg chg="addSp delSp modSp">
        <pc:chgData name="Miskovitz, Cassidy" userId="S::fae17@txstate.edu::d10c4d6b-b64d-4f5e-ae34-cdcf317311b3" providerId="AD" clId="Web-{B1CE5F19-AB8B-E1EE-897C-F431AD6D5112}" dt="2025-04-26T17:26:47.835" v="712" actId="1076"/>
        <pc:sldMkLst>
          <pc:docMk/>
          <pc:sldMk cId="36793327" sldId="334"/>
        </pc:sldMkLst>
        <pc:spChg chg="add mod">
          <ac:chgData name="Miskovitz, Cassidy" userId="S::fae17@txstate.edu::d10c4d6b-b64d-4f5e-ae34-cdcf317311b3" providerId="AD" clId="Web-{B1CE5F19-AB8B-E1EE-897C-F431AD6D5112}" dt="2025-04-26T17:26:41.976" v="711"/>
          <ac:spMkLst>
            <pc:docMk/>
            <pc:sldMk cId="36793327" sldId="334"/>
            <ac:spMk id="2" creationId="{017C22A1-7D5E-9610-BFE3-D51C72B230F4}"/>
          </ac:spMkLst>
        </pc:spChg>
        <pc:spChg chg="add mod">
          <ac:chgData name="Miskovitz, Cassidy" userId="S::fae17@txstate.edu::d10c4d6b-b64d-4f5e-ae34-cdcf317311b3" providerId="AD" clId="Web-{B1CE5F19-AB8B-E1EE-897C-F431AD6D5112}" dt="2025-04-26T17:26:47.835" v="712" actId="1076"/>
          <ac:spMkLst>
            <pc:docMk/>
            <pc:sldMk cId="36793327" sldId="334"/>
            <ac:spMk id="3" creationId="{47472035-8FEA-F91E-0D8E-01A07E4DA8B8}"/>
          </ac:spMkLst>
        </pc:spChg>
        <pc:spChg chg="mod">
          <ac:chgData name="Miskovitz, Cassidy" userId="S::fae17@txstate.edu::d10c4d6b-b64d-4f5e-ae34-cdcf317311b3" providerId="AD" clId="Web-{B1CE5F19-AB8B-E1EE-897C-F431AD6D5112}" dt="2025-04-26T16:49:17.403" v="625" actId="1076"/>
          <ac:spMkLst>
            <pc:docMk/>
            <pc:sldMk cId="36793327" sldId="334"/>
            <ac:spMk id="340" creationId="{17316FD3-091D-F477-1EB1-5FEC5A1AB221}"/>
          </ac:spMkLst>
        </pc:spChg>
        <pc:picChg chg="add del mod">
          <ac:chgData name="Miskovitz, Cassidy" userId="S::fae17@txstate.edu::d10c4d6b-b64d-4f5e-ae34-cdcf317311b3" providerId="AD" clId="Web-{B1CE5F19-AB8B-E1EE-897C-F431AD6D5112}" dt="2025-04-26T17:24:10.054" v="679"/>
          <ac:picMkLst>
            <pc:docMk/>
            <pc:sldMk cId="36793327" sldId="334"/>
            <ac:picMk id="4" creationId="{97E99A6C-46A4-715C-8B7F-C9BB32881ED4}"/>
          </ac:picMkLst>
        </pc:picChg>
        <pc:picChg chg="add mod modCrop">
          <ac:chgData name="Miskovitz, Cassidy" userId="S::fae17@txstate.edu::d10c4d6b-b64d-4f5e-ae34-cdcf317311b3" providerId="AD" clId="Web-{B1CE5F19-AB8B-E1EE-897C-F431AD6D5112}" dt="2025-04-26T17:25:53.319" v="706" actId="1076"/>
          <ac:picMkLst>
            <pc:docMk/>
            <pc:sldMk cId="36793327" sldId="334"/>
            <ac:picMk id="5" creationId="{958D2EF8-1176-7FAF-619B-7D7043CDED0D}"/>
          </ac:picMkLst>
        </pc:picChg>
      </pc:sldChg>
      <pc:sldChg chg="addSp delSp modSp">
        <pc:chgData name="Miskovitz, Cassidy" userId="S::fae17@txstate.edu::d10c4d6b-b64d-4f5e-ae34-cdcf317311b3" providerId="AD" clId="Web-{B1CE5F19-AB8B-E1EE-897C-F431AD6D5112}" dt="2025-04-26T17:27:26.303" v="718" actId="1076"/>
        <pc:sldMkLst>
          <pc:docMk/>
          <pc:sldMk cId="1904302769" sldId="335"/>
        </pc:sldMkLst>
        <pc:spChg chg="mod">
          <ac:chgData name="Miskovitz, Cassidy" userId="S::fae17@txstate.edu::d10c4d6b-b64d-4f5e-ae34-cdcf317311b3" providerId="AD" clId="Web-{B1CE5F19-AB8B-E1EE-897C-F431AD6D5112}" dt="2025-04-26T17:27:26.303" v="718" actId="1076"/>
          <ac:spMkLst>
            <pc:docMk/>
            <pc:sldMk cId="1904302769" sldId="335"/>
            <ac:spMk id="340" creationId="{B086D395-04C9-C06F-8AF1-40CAFA2BA8F3}"/>
          </ac:spMkLst>
        </pc:spChg>
        <pc:picChg chg="add del mod">
          <ac:chgData name="Miskovitz, Cassidy" userId="S::fae17@txstate.edu::d10c4d6b-b64d-4f5e-ae34-cdcf317311b3" providerId="AD" clId="Web-{B1CE5F19-AB8B-E1EE-897C-F431AD6D5112}" dt="2025-04-26T17:27:17.569" v="715"/>
          <ac:picMkLst>
            <pc:docMk/>
            <pc:sldMk cId="1904302769" sldId="335"/>
            <ac:picMk id="2" creationId="{EC3E01B3-4186-708A-FD02-EC570C22E0CA}"/>
          </ac:picMkLst>
        </pc:picChg>
      </pc:sldChg>
      <pc:sldChg chg="modSp">
        <pc:chgData name="Miskovitz, Cassidy" userId="S::fae17@txstate.edu::d10c4d6b-b64d-4f5e-ae34-cdcf317311b3" providerId="AD" clId="Web-{B1CE5F19-AB8B-E1EE-897C-F431AD6D5112}" dt="2025-04-26T17:27:58.710" v="720" actId="20577"/>
        <pc:sldMkLst>
          <pc:docMk/>
          <pc:sldMk cId="3052786084" sldId="336"/>
        </pc:sldMkLst>
        <pc:spChg chg="mod">
          <ac:chgData name="Miskovitz, Cassidy" userId="S::fae17@txstate.edu::d10c4d6b-b64d-4f5e-ae34-cdcf317311b3" providerId="AD" clId="Web-{B1CE5F19-AB8B-E1EE-897C-F431AD6D5112}" dt="2025-04-26T17:27:58.710" v="720" actId="20577"/>
          <ac:spMkLst>
            <pc:docMk/>
            <pc:sldMk cId="3052786084" sldId="336"/>
            <ac:spMk id="340" creationId="{FDC1FC30-32D6-48E4-FB9D-34C77ECDB85B}"/>
          </ac:spMkLst>
        </pc:spChg>
      </pc:sldChg>
      <pc:sldChg chg="modSp">
        <pc:chgData name="Miskovitz, Cassidy" userId="S::fae17@txstate.edu::d10c4d6b-b64d-4f5e-ae34-cdcf317311b3" providerId="AD" clId="Web-{B1CE5F19-AB8B-E1EE-897C-F431AD6D5112}" dt="2025-04-26T17:28:09.600" v="722" actId="20577"/>
        <pc:sldMkLst>
          <pc:docMk/>
          <pc:sldMk cId="503476925" sldId="338"/>
        </pc:sldMkLst>
        <pc:spChg chg="mod">
          <ac:chgData name="Miskovitz, Cassidy" userId="S::fae17@txstate.edu::d10c4d6b-b64d-4f5e-ae34-cdcf317311b3" providerId="AD" clId="Web-{B1CE5F19-AB8B-E1EE-897C-F431AD6D5112}" dt="2025-04-26T17:28:09.600" v="722" actId="20577"/>
          <ac:spMkLst>
            <pc:docMk/>
            <pc:sldMk cId="503476925" sldId="338"/>
            <ac:spMk id="340" creationId="{115EB627-7E4C-9BF3-0383-9DD0BC19219B}"/>
          </ac:spMkLst>
        </pc:spChg>
      </pc:sldChg>
      <pc:sldChg chg="modSp">
        <pc:chgData name="Miskovitz, Cassidy" userId="S::fae17@txstate.edu::d10c4d6b-b64d-4f5e-ae34-cdcf317311b3" providerId="AD" clId="Web-{B1CE5F19-AB8B-E1EE-897C-F431AD6D5112}" dt="2025-04-26T17:28:35.194" v="724" actId="20577"/>
        <pc:sldMkLst>
          <pc:docMk/>
          <pc:sldMk cId="3712981991" sldId="339"/>
        </pc:sldMkLst>
        <pc:spChg chg="mod">
          <ac:chgData name="Miskovitz, Cassidy" userId="S::fae17@txstate.edu::d10c4d6b-b64d-4f5e-ae34-cdcf317311b3" providerId="AD" clId="Web-{B1CE5F19-AB8B-E1EE-897C-F431AD6D5112}" dt="2025-04-26T17:28:35.194" v="724" actId="20577"/>
          <ac:spMkLst>
            <pc:docMk/>
            <pc:sldMk cId="3712981991" sldId="339"/>
            <ac:spMk id="340" creationId="{39F2646D-5733-B75D-5BB0-8829BD727009}"/>
          </ac:spMkLst>
        </pc:spChg>
      </pc:sldChg>
      <pc:sldChg chg="addSp modSp">
        <pc:chgData name="Miskovitz, Cassidy" userId="S::fae17@txstate.edu::d10c4d6b-b64d-4f5e-ae34-cdcf317311b3" providerId="AD" clId="Web-{B1CE5F19-AB8B-E1EE-897C-F431AD6D5112}" dt="2025-04-26T17:29:44.084" v="748" actId="20577"/>
        <pc:sldMkLst>
          <pc:docMk/>
          <pc:sldMk cId="180022648" sldId="340"/>
        </pc:sldMkLst>
        <pc:spChg chg="add mod">
          <ac:chgData name="Miskovitz, Cassidy" userId="S::fae17@txstate.edu::d10c4d6b-b64d-4f5e-ae34-cdcf317311b3" providerId="AD" clId="Web-{B1CE5F19-AB8B-E1EE-897C-F431AD6D5112}" dt="2025-04-26T17:29:29.850" v="742" actId="20577"/>
          <ac:spMkLst>
            <pc:docMk/>
            <pc:sldMk cId="180022648" sldId="340"/>
            <ac:spMk id="2" creationId="{349AB8FC-328C-0452-5F48-B03299FF3956}"/>
          </ac:spMkLst>
        </pc:spChg>
        <pc:spChg chg="add mod">
          <ac:chgData name="Miskovitz, Cassidy" userId="S::fae17@txstate.edu::d10c4d6b-b64d-4f5e-ae34-cdcf317311b3" providerId="AD" clId="Web-{B1CE5F19-AB8B-E1EE-897C-F431AD6D5112}" dt="2025-04-26T17:29:44.084" v="748" actId="20577"/>
          <ac:spMkLst>
            <pc:docMk/>
            <pc:sldMk cId="180022648" sldId="340"/>
            <ac:spMk id="3" creationId="{7DDAE458-C66A-2F6B-3568-CB86D76D888D}"/>
          </ac:spMkLst>
        </pc:spChg>
        <pc:spChg chg="mod">
          <ac:chgData name="Miskovitz, Cassidy" userId="S::fae17@txstate.edu::d10c4d6b-b64d-4f5e-ae34-cdcf317311b3" providerId="AD" clId="Web-{B1CE5F19-AB8B-E1EE-897C-F431AD6D5112}" dt="2025-04-26T17:28:37.944" v="725" actId="20577"/>
          <ac:spMkLst>
            <pc:docMk/>
            <pc:sldMk cId="180022648" sldId="340"/>
            <ac:spMk id="340" creationId="{4AF7CE0C-424F-3C44-6A9F-E425B61E01C9}"/>
          </ac:spMkLst>
        </pc:spChg>
      </pc:sldChg>
      <pc:sldChg chg="del">
        <pc:chgData name="Miskovitz, Cassidy" userId="S::fae17@txstate.edu::d10c4d6b-b64d-4f5e-ae34-cdcf317311b3" providerId="AD" clId="Web-{B1CE5F19-AB8B-E1EE-897C-F431AD6D5112}" dt="2025-04-26T17:28:42.600" v="726"/>
        <pc:sldMkLst>
          <pc:docMk/>
          <pc:sldMk cId="587357756" sldId="341"/>
        </pc:sldMkLst>
      </pc:sldChg>
      <pc:sldChg chg="addSp delSp modSp">
        <pc:chgData name="Miskovitz, Cassidy" userId="S::fae17@txstate.edu::d10c4d6b-b64d-4f5e-ae34-cdcf317311b3" providerId="AD" clId="Web-{B1CE5F19-AB8B-E1EE-897C-F431AD6D5112}" dt="2025-04-26T17:29:00.194" v="730"/>
        <pc:sldMkLst>
          <pc:docMk/>
          <pc:sldMk cId="443224628" sldId="343"/>
        </pc:sldMkLst>
        <pc:spChg chg="add del mod">
          <ac:chgData name="Miskovitz, Cassidy" userId="S::fae17@txstate.edu::d10c4d6b-b64d-4f5e-ae34-cdcf317311b3" providerId="AD" clId="Web-{B1CE5F19-AB8B-E1EE-897C-F431AD6D5112}" dt="2025-04-26T17:29:00.194" v="730"/>
          <ac:spMkLst>
            <pc:docMk/>
            <pc:sldMk cId="443224628" sldId="343"/>
            <ac:spMk id="2" creationId="{A2D1B5CD-FDB5-DB36-0EF6-00E9AC623F6E}"/>
          </ac:spMkLst>
        </pc:spChg>
      </pc:sldChg>
      <pc:sldChg chg="addSp delSp modSp add replId">
        <pc:chgData name="Miskovitz, Cassidy" userId="S::fae17@txstate.edu::d10c4d6b-b64d-4f5e-ae34-cdcf317311b3" providerId="AD" clId="Web-{B1CE5F19-AB8B-E1EE-897C-F431AD6D5112}" dt="2025-04-26T16:22:54.721" v="164" actId="20577"/>
        <pc:sldMkLst>
          <pc:docMk/>
          <pc:sldMk cId="4157393316" sldId="344"/>
        </pc:sldMkLst>
        <pc:spChg chg="mod">
          <ac:chgData name="Miskovitz, Cassidy" userId="S::fae17@txstate.edu::d10c4d6b-b64d-4f5e-ae34-cdcf317311b3" providerId="AD" clId="Web-{B1CE5F19-AB8B-E1EE-897C-F431AD6D5112}" dt="2025-04-26T16:15:11.767" v="69" actId="1076"/>
          <ac:spMkLst>
            <pc:docMk/>
            <pc:sldMk cId="4157393316" sldId="344"/>
            <ac:spMk id="2" creationId="{DBE3A49E-2E9D-CB43-24AE-CE9459D1B3D7}"/>
          </ac:spMkLst>
        </pc:spChg>
        <pc:spChg chg="add del mod">
          <ac:chgData name="Miskovitz, Cassidy" userId="S::fae17@txstate.edu::d10c4d6b-b64d-4f5e-ae34-cdcf317311b3" providerId="AD" clId="Web-{B1CE5F19-AB8B-E1EE-897C-F431AD6D5112}" dt="2025-04-26T16:14:12.346" v="45"/>
          <ac:spMkLst>
            <pc:docMk/>
            <pc:sldMk cId="4157393316" sldId="344"/>
            <ac:spMk id="4" creationId="{81047F05-9A04-1927-9395-0A7423580837}"/>
          </ac:spMkLst>
        </pc:spChg>
        <pc:spChg chg="mod">
          <ac:chgData name="Miskovitz, Cassidy" userId="S::fae17@txstate.edu::d10c4d6b-b64d-4f5e-ae34-cdcf317311b3" providerId="AD" clId="Web-{B1CE5F19-AB8B-E1EE-897C-F431AD6D5112}" dt="2025-04-26T16:22:54.721" v="164" actId="20577"/>
          <ac:spMkLst>
            <pc:docMk/>
            <pc:sldMk cId="4157393316" sldId="344"/>
            <ac:spMk id="5" creationId="{F3207C4D-2045-5D68-29E4-4DE3B033FD38}"/>
          </ac:spMkLst>
        </pc:spChg>
        <pc:spChg chg="del mod">
          <ac:chgData name="Miskovitz, Cassidy" userId="S::fae17@txstate.edu::d10c4d6b-b64d-4f5e-ae34-cdcf317311b3" providerId="AD" clId="Web-{B1CE5F19-AB8B-E1EE-897C-F431AD6D5112}" dt="2025-04-26T16:14:36.971" v="59"/>
          <ac:spMkLst>
            <pc:docMk/>
            <pc:sldMk cId="4157393316" sldId="344"/>
            <ac:spMk id="6" creationId="{ED01F37F-1A97-842D-87B9-BE9CEA7E5E1D}"/>
          </ac:spMkLst>
        </pc:spChg>
        <pc:spChg chg="add mod">
          <ac:chgData name="Miskovitz, Cassidy" userId="S::fae17@txstate.edu::d10c4d6b-b64d-4f5e-ae34-cdcf317311b3" providerId="AD" clId="Web-{B1CE5F19-AB8B-E1EE-897C-F431AD6D5112}" dt="2025-04-26T16:15:52.721" v="87" actId="1076"/>
          <ac:spMkLst>
            <pc:docMk/>
            <pc:sldMk cId="4157393316" sldId="344"/>
            <ac:spMk id="7" creationId="{5A8E74EC-3B99-AF5C-CFF0-B4D1BF4C9876}"/>
          </ac:spMkLst>
        </pc:spChg>
        <pc:spChg chg="del">
          <ac:chgData name="Miskovitz, Cassidy" userId="S::fae17@txstate.edu::d10c4d6b-b64d-4f5e-ae34-cdcf317311b3" providerId="AD" clId="Web-{B1CE5F19-AB8B-E1EE-897C-F431AD6D5112}" dt="2025-04-26T16:13:11.705" v="30"/>
          <ac:spMkLst>
            <pc:docMk/>
            <pc:sldMk cId="4157393316" sldId="344"/>
            <ac:spMk id="16" creationId="{15CF3626-7AAA-115D-5C30-B3230A0E9EE0}"/>
          </ac:spMkLst>
        </pc:spChg>
        <pc:spChg chg="mod">
          <ac:chgData name="Miskovitz, Cassidy" userId="S::fae17@txstate.edu::d10c4d6b-b64d-4f5e-ae34-cdcf317311b3" providerId="AD" clId="Web-{B1CE5F19-AB8B-E1EE-897C-F431AD6D5112}" dt="2025-04-26T16:12:12.705" v="10" actId="20577"/>
          <ac:spMkLst>
            <pc:docMk/>
            <pc:sldMk cId="4157393316" sldId="344"/>
            <ac:spMk id="108" creationId="{659A1C3D-C848-A5DF-6E59-181353898EA6}"/>
          </ac:spMkLst>
        </pc:spChg>
        <pc:picChg chg="add mod">
          <ac:chgData name="Miskovitz, Cassidy" userId="S::fae17@txstate.edu::d10c4d6b-b64d-4f5e-ae34-cdcf317311b3" providerId="AD" clId="Web-{B1CE5F19-AB8B-E1EE-897C-F431AD6D5112}" dt="2025-04-26T16:15:16.033" v="71" actId="1076"/>
          <ac:picMkLst>
            <pc:docMk/>
            <pc:sldMk cId="4157393316" sldId="344"/>
            <ac:picMk id="3" creationId="{EBB1BDAD-A059-5A38-9AA5-0BB17BC0DF35}"/>
          </ac:picMkLst>
        </pc:picChg>
      </pc:sldChg>
      <pc:sldChg chg="addSp delSp modSp add replId">
        <pc:chgData name="Miskovitz, Cassidy" userId="S::fae17@txstate.edu::d10c4d6b-b64d-4f5e-ae34-cdcf317311b3" providerId="AD" clId="Web-{B1CE5F19-AB8B-E1EE-897C-F431AD6D5112}" dt="2025-04-26T16:22:17.424" v="154" actId="14100"/>
        <pc:sldMkLst>
          <pc:docMk/>
          <pc:sldMk cId="922208316" sldId="345"/>
        </pc:sldMkLst>
        <pc:spChg chg="mod">
          <ac:chgData name="Miskovitz, Cassidy" userId="S::fae17@txstate.edu::d10c4d6b-b64d-4f5e-ae34-cdcf317311b3" providerId="AD" clId="Web-{B1CE5F19-AB8B-E1EE-897C-F431AD6D5112}" dt="2025-04-26T16:22:12.971" v="153" actId="1076"/>
          <ac:spMkLst>
            <pc:docMk/>
            <pc:sldMk cId="922208316" sldId="345"/>
            <ac:spMk id="2" creationId="{8346AAC3-9160-68F4-A438-80E5FE727EAD}"/>
          </ac:spMkLst>
        </pc:spChg>
        <pc:spChg chg="add mod">
          <ac:chgData name="Miskovitz, Cassidy" userId="S::fae17@txstate.edu::d10c4d6b-b64d-4f5e-ae34-cdcf317311b3" providerId="AD" clId="Web-{B1CE5F19-AB8B-E1EE-897C-F431AD6D5112}" dt="2025-04-26T16:22:04.221" v="152" actId="1076"/>
          <ac:spMkLst>
            <pc:docMk/>
            <pc:sldMk cId="922208316" sldId="345"/>
            <ac:spMk id="4" creationId="{731BF77D-D43E-81B2-DDB2-093FC37D551A}"/>
          </ac:spMkLst>
        </pc:spChg>
        <pc:spChg chg="del">
          <ac:chgData name="Miskovitz, Cassidy" userId="S::fae17@txstate.edu::d10c4d6b-b64d-4f5e-ae34-cdcf317311b3" providerId="AD" clId="Web-{B1CE5F19-AB8B-E1EE-897C-F431AD6D5112}" dt="2025-04-26T16:17:14.189" v="99"/>
          <ac:spMkLst>
            <pc:docMk/>
            <pc:sldMk cId="922208316" sldId="345"/>
            <ac:spMk id="5" creationId="{8C52F2F0-A20E-49FF-1638-B72FC96BD438}"/>
          </ac:spMkLst>
        </pc:spChg>
        <pc:spChg chg="mod">
          <ac:chgData name="Miskovitz, Cassidy" userId="S::fae17@txstate.edu::d10c4d6b-b64d-4f5e-ae34-cdcf317311b3" providerId="AD" clId="Web-{B1CE5F19-AB8B-E1EE-897C-F431AD6D5112}" dt="2025-04-26T16:22:17.424" v="154" actId="14100"/>
          <ac:spMkLst>
            <pc:docMk/>
            <pc:sldMk cId="922208316" sldId="345"/>
            <ac:spMk id="7" creationId="{19847569-B378-847C-5469-BB00D62EE90B}"/>
          </ac:spMkLst>
        </pc:spChg>
        <pc:spChg chg="mod">
          <ac:chgData name="Miskovitz, Cassidy" userId="S::fae17@txstate.edu::d10c4d6b-b64d-4f5e-ae34-cdcf317311b3" providerId="AD" clId="Web-{B1CE5F19-AB8B-E1EE-897C-F431AD6D5112}" dt="2025-04-26T16:17:07.642" v="96" actId="20577"/>
          <ac:spMkLst>
            <pc:docMk/>
            <pc:sldMk cId="922208316" sldId="345"/>
            <ac:spMk id="108" creationId="{8C6EC0BD-F653-B2EE-01DF-2ED55447B97B}"/>
          </ac:spMkLst>
        </pc:spChg>
        <pc:picChg chg="del">
          <ac:chgData name="Miskovitz, Cassidy" userId="S::fae17@txstate.edu::d10c4d6b-b64d-4f5e-ae34-cdcf317311b3" providerId="AD" clId="Web-{B1CE5F19-AB8B-E1EE-897C-F431AD6D5112}" dt="2025-04-26T16:20:36.002" v="143"/>
          <ac:picMkLst>
            <pc:docMk/>
            <pc:sldMk cId="922208316" sldId="345"/>
            <ac:picMk id="3" creationId="{70A8B9E5-BE72-AFC9-2E13-E7C9B258D268}"/>
          </ac:picMkLst>
        </pc:picChg>
        <pc:picChg chg="add mod">
          <ac:chgData name="Miskovitz, Cassidy" userId="S::fae17@txstate.edu::d10c4d6b-b64d-4f5e-ae34-cdcf317311b3" providerId="AD" clId="Web-{B1CE5F19-AB8B-E1EE-897C-F431AD6D5112}" dt="2025-04-26T16:21:06.830" v="148" actId="14100"/>
          <ac:picMkLst>
            <pc:docMk/>
            <pc:sldMk cId="922208316" sldId="345"/>
            <ac:picMk id="6" creationId="{382A2A90-4B72-8B75-5E33-253C77C6B0D0}"/>
          </ac:picMkLst>
        </pc:picChg>
      </pc:sldChg>
    </pc:docChg>
  </pc:docChgLst>
  <pc:docChgLst>
    <pc:chgData name="Miskovitz, Cassidy" userId="S::fae17@txstate.edu::d10c4d6b-b64d-4f5e-ae34-cdcf317311b3" providerId="AD" clId="Web-{35B9B381-BAE4-75AD-6ABD-12488E2A603A}"/>
    <pc:docChg chg="addSld delSld modSld">
      <pc:chgData name="Miskovitz, Cassidy" userId="S::fae17@txstate.edu::d10c4d6b-b64d-4f5e-ae34-cdcf317311b3" providerId="AD" clId="Web-{35B9B381-BAE4-75AD-6ABD-12488E2A603A}" dt="2025-04-26T17:58:50.837" v="150"/>
      <pc:docMkLst>
        <pc:docMk/>
      </pc:docMkLst>
      <pc:sldChg chg="addSp delSp modSp">
        <pc:chgData name="Miskovitz, Cassidy" userId="S::fae17@txstate.edu::d10c4d6b-b64d-4f5e-ae34-cdcf317311b3" providerId="AD" clId="Web-{35B9B381-BAE4-75AD-6ABD-12488E2A603A}" dt="2025-04-26T17:56:32.478" v="148" actId="1076"/>
        <pc:sldMkLst>
          <pc:docMk/>
          <pc:sldMk cId="0" sldId="256"/>
        </pc:sldMkLst>
        <pc:spChg chg="add mod">
          <ac:chgData name="Miskovitz, Cassidy" userId="S::fae17@txstate.edu::d10c4d6b-b64d-4f5e-ae34-cdcf317311b3" providerId="AD" clId="Web-{35B9B381-BAE4-75AD-6ABD-12488E2A603A}" dt="2025-04-26T17:43:50.225" v="52" actId="20577"/>
          <ac:spMkLst>
            <pc:docMk/>
            <pc:sldMk cId="0" sldId="256"/>
            <ac:spMk id="4" creationId="{9647679D-9843-01F1-AE93-DB5A2A91E9BC}"/>
          </ac:spMkLst>
        </pc:spChg>
        <pc:spChg chg="del">
          <ac:chgData name="Miskovitz, Cassidy" userId="S::fae17@txstate.edu::d10c4d6b-b64d-4f5e-ae34-cdcf317311b3" providerId="AD" clId="Web-{35B9B381-BAE4-75AD-6ABD-12488E2A603A}" dt="2025-04-26T17:36:44.099" v="3"/>
          <ac:spMkLst>
            <pc:docMk/>
            <pc:sldMk cId="0" sldId="256"/>
            <ac:spMk id="12" creationId="{234D4D60-3761-4991-A96B-CD3D059F6EF7}"/>
          </ac:spMkLst>
        </pc:spChg>
        <pc:spChg chg="mod">
          <ac:chgData name="Miskovitz, Cassidy" userId="S::fae17@txstate.edu::d10c4d6b-b64d-4f5e-ae34-cdcf317311b3" providerId="AD" clId="Web-{35B9B381-BAE4-75AD-6ABD-12488E2A603A}" dt="2025-04-26T17:56:32.478" v="148" actId="1076"/>
          <ac:spMkLst>
            <pc:docMk/>
            <pc:sldMk cId="0" sldId="256"/>
            <ac:spMk id="64" creationId="{00000000-0000-0000-0000-000000000000}"/>
          </ac:spMkLst>
        </pc:spChg>
        <pc:picChg chg="add del mod">
          <ac:chgData name="Miskovitz, Cassidy" userId="S::fae17@txstate.edu::d10c4d6b-b64d-4f5e-ae34-cdcf317311b3" providerId="AD" clId="Web-{35B9B381-BAE4-75AD-6ABD-12488E2A603A}" dt="2025-04-26T17:36:17.240" v="2"/>
          <ac:picMkLst>
            <pc:docMk/>
            <pc:sldMk cId="0" sldId="256"/>
            <ac:picMk id="2" creationId="{5695A53F-C543-CBEB-F040-60E1F86B91EB}"/>
          </ac:picMkLst>
        </pc:picChg>
        <pc:picChg chg="add mod modCrop">
          <ac:chgData name="Miskovitz, Cassidy" userId="S::fae17@txstate.edu::d10c4d6b-b64d-4f5e-ae34-cdcf317311b3" providerId="AD" clId="Web-{35B9B381-BAE4-75AD-6ABD-12488E2A603A}" dt="2025-04-26T17:37:22.802" v="12"/>
          <ac:picMkLst>
            <pc:docMk/>
            <pc:sldMk cId="0" sldId="256"/>
            <ac:picMk id="3" creationId="{0E597072-849D-841F-8084-9A64D14087F5}"/>
          </ac:picMkLst>
        </pc:picChg>
      </pc:sldChg>
      <pc:sldChg chg="addSp delSp modSp">
        <pc:chgData name="Miskovitz, Cassidy" userId="S::fae17@txstate.edu::d10c4d6b-b64d-4f5e-ae34-cdcf317311b3" providerId="AD" clId="Web-{35B9B381-BAE4-75AD-6ABD-12488E2A603A}" dt="2025-04-26T17:47:49.944" v="103" actId="1076"/>
        <pc:sldMkLst>
          <pc:docMk/>
          <pc:sldMk cId="0" sldId="258"/>
        </pc:sldMkLst>
        <pc:spChg chg="add mod">
          <ac:chgData name="Miskovitz, Cassidy" userId="S::fae17@txstate.edu::d10c4d6b-b64d-4f5e-ae34-cdcf317311b3" providerId="AD" clId="Web-{35B9B381-BAE4-75AD-6ABD-12488E2A603A}" dt="2025-04-26T17:47:49.944" v="103" actId="1076"/>
          <ac:spMkLst>
            <pc:docMk/>
            <pc:sldMk cId="0" sldId="258"/>
            <ac:spMk id="8" creationId="{7B10EE28-0041-A5DD-8CE6-FD5759CAC01C}"/>
          </ac:spMkLst>
        </pc:spChg>
        <pc:spChg chg="del">
          <ac:chgData name="Miskovitz, Cassidy" userId="S::fae17@txstate.edu::d10c4d6b-b64d-4f5e-ae34-cdcf317311b3" providerId="AD" clId="Web-{35B9B381-BAE4-75AD-6ABD-12488E2A603A}" dt="2025-04-26T17:38:32.709" v="13"/>
          <ac:spMkLst>
            <pc:docMk/>
            <pc:sldMk cId="0" sldId="258"/>
            <ac:spMk id="9" creationId="{1F6E8888-4459-C184-0327-C78A51F63137}"/>
          </ac:spMkLst>
        </pc:spChg>
        <pc:picChg chg="add mod">
          <ac:chgData name="Miskovitz, Cassidy" userId="S::fae17@txstate.edu::d10c4d6b-b64d-4f5e-ae34-cdcf317311b3" providerId="AD" clId="Web-{35B9B381-BAE4-75AD-6ABD-12488E2A603A}" dt="2025-04-26T17:47:47.475" v="102" actId="1076"/>
          <ac:picMkLst>
            <pc:docMk/>
            <pc:sldMk cId="0" sldId="258"/>
            <ac:picMk id="4" creationId="{56577F0D-A080-9F25-6D2B-DBD89FC292FD}"/>
          </ac:picMkLst>
        </pc:picChg>
        <pc:picChg chg="add">
          <ac:chgData name="Miskovitz, Cassidy" userId="S::fae17@txstate.edu::d10c4d6b-b64d-4f5e-ae34-cdcf317311b3" providerId="AD" clId="Web-{35B9B381-BAE4-75AD-6ABD-12488E2A603A}" dt="2025-04-26T17:47:42.366" v="101"/>
          <ac:picMkLst>
            <pc:docMk/>
            <pc:sldMk cId="0" sldId="258"/>
            <ac:picMk id="11" creationId="{FAD13DD0-8256-B2A0-29E8-6B34A4F8B919}"/>
          </ac:picMkLst>
        </pc:picChg>
      </pc:sldChg>
      <pc:sldChg chg="addSp delSp modSp">
        <pc:chgData name="Miskovitz, Cassidy" userId="S::fae17@txstate.edu::d10c4d6b-b64d-4f5e-ae34-cdcf317311b3" providerId="AD" clId="Web-{35B9B381-BAE4-75AD-6ABD-12488E2A603A}" dt="2025-04-26T17:47:40.678" v="100"/>
        <pc:sldMkLst>
          <pc:docMk/>
          <pc:sldMk cId="0" sldId="259"/>
        </pc:sldMkLst>
        <pc:spChg chg="add mod">
          <ac:chgData name="Miskovitz, Cassidy" userId="S::fae17@txstate.edu::d10c4d6b-b64d-4f5e-ae34-cdcf317311b3" providerId="AD" clId="Web-{35B9B381-BAE4-75AD-6ABD-12488E2A603A}" dt="2025-04-26T17:45:59.084" v="82" actId="20577"/>
          <ac:spMkLst>
            <pc:docMk/>
            <pc:sldMk cId="0" sldId="259"/>
            <ac:spMk id="7" creationId="{B5DC385F-8DED-691C-6D78-C5412A94FBAA}"/>
          </ac:spMkLst>
        </pc:spChg>
        <pc:spChg chg="del">
          <ac:chgData name="Miskovitz, Cassidy" userId="S::fae17@txstate.edu::d10c4d6b-b64d-4f5e-ae34-cdcf317311b3" providerId="AD" clId="Web-{35B9B381-BAE4-75AD-6ABD-12488E2A603A}" dt="2025-04-26T17:42:06.865" v="19"/>
          <ac:spMkLst>
            <pc:docMk/>
            <pc:sldMk cId="0" sldId="259"/>
            <ac:spMk id="16" creationId="{F8B9AB9D-510A-E45B-464B-E784CC456EB3}"/>
          </ac:spMkLst>
        </pc:spChg>
        <pc:picChg chg="add mod">
          <ac:chgData name="Miskovitz, Cassidy" userId="S::fae17@txstate.edu::d10c4d6b-b64d-4f5e-ae34-cdcf317311b3" providerId="AD" clId="Web-{35B9B381-BAE4-75AD-6ABD-12488E2A603A}" dt="2025-04-26T17:42:37.318" v="22" actId="1076"/>
          <ac:picMkLst>
            <pc:docMk/>
            <pc:sldMk cId="0" sldId="259"/>
            <ac:picMk id="3" creationId="{2D4123F4-7BD0-1688-EBDC-D2A56ED3B211}"/>
          </ac:picMkLst>
        </pc:picChg>
        <pc:picChg chg="add">
          <ac:chgData name="Miskovitz, Cassidy" userId="S::fae17@txstate.edu::d10c4d6b-b64d-4f5e-ae34-cdcf317311b3" providerId="AD" clId="Web-{35B9B381-BAE4-75AD-6ABD-12488E2A603A}" dt="2025-04-26T17:47:40.678" v="100"/>
          <ac:picMkLst>
            <pc:docMk/>
            <pc:sldMk cId="0" sldId="259"/>
            <ac:picMk id="9" creationId="{FDCEE571-90F0-FDB7-0EF8-25FDC26F98C7}"/>
          </ac:picMkLst>
        </pc:picChg>
      </pc:sldChg>
      <pc:sldChg chg="addSp modSp add del">
        <pc:chgData name="Miskovitz, Cassidy" userId="S::fae17@txstate.edu::d10c4d6b-b64d-4f5e-ae34-cdcf317311b3" providerId="AD" clId="Web-{35B9B381-BAE4-75AD-6ABD-12488E2A603A}" dt="2025-04-26T17:58:50.837" v="150"/>
        <pc:sldMkLst>
          <pc:docMk/>
          <pc:sldMk cId="4121195384" sldId="282"/>
        </pc:sldMkLst>
        <pc:spChg chg="add mod">
          <ac:chgData name="Miskovitz, Cassidy" userId="S::fae17@txstate.edu::d10c4d6b-b64d-4f5e-ae34-cdcf317311b3" providerId="AD" clId="Web-{35B9B381-BAE4-75AD-6ABD-12488E2A603A}" dt="2025-04-26T17:50:38.475" v="127" actId="20577"/>
          <ac:spMkLst>
            <pc:docMk/>
            <pc:sldMk cId="4121195384" sldId="282"/>
            <ac:spMk id="3" creationId="{2DFC4775-565A-5795-4499-A625ACBA9AA2}"/>
          </ac:spMkLst>
        </pc:spChg>
      </pc:sldChg>
      <pc:sldChg chg="modSp">
        <pc:chgData name="Miskovitz, Cassidy" userId="S::fae17@txstate.edu::d10c4d6b-b64d-4f5e-ae34-cdcf317311b3" providerId="AD" clId="Web-{35B9B381-BAE4-75AD-6ABD-12488E2A603A}" dt="2025-04-26T17:54:29.648" v="136" actId="1076"/>
        <pc:sldMkLst>
          <pc:docMk/>
          <pc:sldMk cId="180022648" sldId="340"/>
        </pc:sldMkLst>
        <pc:spChg chg="mod">
          <ac:chgData name="Miskovitz, Cassidy" userId="S::fae17@txstate.edu::d10c4d6b-b64d-4f5e-ae34-cdcf317311b3" providerId="AD" clId="Web-{35B9B381-BAE4-75AD-6ABD-12488E2A603A}" dt="2025-04-26T17:54:29.648" v="136" actId="1076"/>
          <ac:spMkLst>
            <pc:docMk/>
            <pc:sldMk cId="180022648" sldId="340"/>
            <ac:spMk id="340" creationId="{4AF7CE0C-424F-3C44-6A9F-E425B61E01C9}"/>
          </ac:spMkLst>
        </pc:spChg>
      </pc:sldChg>
      <pc:sldChg chg="addSp modSp add del">
        <pc:chgData name="Miskovitz, Cassidy" userId="S::fae17@txstate.edu::d10c4d6b-b64d-4f5e-ae34-cdcf317311b3" providerId="AD" clId="Web-{35B9B381-BAE4-75AD-6ABD-12488E2A603A}" dt="2025-04-26T17:53:55.945" v="135"/>
        <pc:sldMkLst>
          <pc:docMk/>
          <pc:sldMk cId="443224628" sldId="343"/>
        </pc:sldMkLst>
        <pc:spChg chg="add mod">
          <ac:chgData name="Miskovitz, Cassidy" userId="S::fae17@txstate.edu::d10c4d6b-b64d-4f5e-ae34-cdcf317311b3" providerId="AD" clId="Web-{35B9B381-BAE4-75AD-6ABD-12488E2A603A}" dt="2025-04-26T17:53:17.976" v="133" actId="1076"/>
          <ac:spMkLst>
            <pc:docMk/>
            <pc:sldMk cId="443224628" sldId="343"/>
            <ac:spMk id="2" creationId="{F0CE4847-0B5A-6ED8-E7F1-1980AD386697}"/>
          </ac:spMkLst>
        </pc:spChg>
      </pc:sldChg>
      <pc:sldChg chg="addSp delSp modSp">
        <pc:chgData name="Miskovitz, Cassidy" userId="S::fae17@txstate.edu::d10c4d6b-b64d-4f5e-ae34-cdcf317311b3" providerId="AD" clId="Web-{35B9B381-BAE4-75AD-6ABD-12488E2A603A}" dt="2025-04-26T17:48:05.631" v="106" actId="1076"/>
        <pc:sldMkLst>
          <pc:docMk/>
          <pc:sldMk cId="4157393316" sldId="344"/>
        </pc:sldMkLst>
        <pc:spChg chg="add del mod">
          <ac:chgData name="Miskovitz, Cassidy" userId="S::fae17@txstate.edu::d10c4d6b-b64d-4f5e-ae34-cdcf317311b3" providerId="AD" clId="Web-{35B9B381-BAE4-75AD-6ABD-12488E2A603A}" dt="2025-04-26T17:47:02.256" v="88"/>
          <ac:spMkLst>
            <pc:docMk/>
            <pc:sldMk cId="4157393316" sldId="344"/>
            <ac:spMk id="4" creationId="{C4A8E68E-13E3-37AE-B1A5-43B642D0111B}"/>
          </ac:spMkLst>
        </pc:spChg>
        <pc:spChg chg="mod">
          <ac:chgData name="Miskovitz, Cassidy" userId="S::fae17@txstate.edu::d10c4d6b-b64d-4f5e-ae34-cdcf317311b3" providerId="AD" clId="Web-{35B9B381-BAE4-75AD-6ABD-12488E2A603A}" dt="2025-04-26T17:47:56.538" v="104" actId="1076"/>
          <ac:spMkLst>
            <pc:docMk/>
            <pc:sldMk cId="4157393316" sldId="344"/>
            <ac:spMk id="7" creationId="{5A8E74EC-3B99-AF5C-CFF0-B4D1BF4C9876}"/>
          </ac:spMkLst>
        </pc:spChg>
        <pc:spChg chg="add mod">
          <ac:chgData name="Miskovitz, Cassidy" userId="S::fae17@txstate.edu::d10c4d6b-b64d-4f5e-ae34-cdcf317311b3" providerId="AD" clId="Web-{35B9B381-BAE4-75AD-6ABD-12488E2A603A}" dt="2025-04-26T17:48:05.631" v="106" actId="1076"/>
          <ac:spMkLst>
            <pc:docMk/>
            <pc:sldMk cId="4157393316" sldId="344"/>
            <ac:spMk id="8" creationId="{01DEE4D9-5268-CA8C-49CD-A66EBF4A710B}"/>
          </ac:spMkLst>
        </pc:spChg>
        <pc:picChg chg="mod">
          <ac:chgData name="Miskovitz, Cassidy" userId="S::fae17@txstate.edu::d10c4d6b-b64d-4f5e-ae34-cdcf317311b3" providerId="AD" clId="Web-{35B9B381-BAE4-75AD-6ABD-12488E2A603A}" dt="2025-04-26T17:48:03.975" v="105" actId="1076"/>
          <ac:picMkLst>
            <pc:docMk/>
            <pc:sldMk cId="4157393316" sldId="344"/>
            <ac:picMk id="3" creationId="{EBB1BDAD-A059-5A38-9AA5-0BB17BC0DF35}"/>
          </ac:picMkLst>
        </pc:picChg>
        <pc:picChg chg="add">
          <ac:chgData name="Miskovitz, Cassidy" userId="S::fae17@txstate.edu::d10c4d6b-b64d-4f5e-ae34-cdcf317311b3" providerId="AD" clId="Web-{35B9B381-BAE4-75AD-6ABD-12488E2A603A}" dt="2025-04-26T17:47:38.585" v="99"/>
          <ac:picMkLst>
            <pc:docMk/>
            <pc:sldMk cId="4157393316" sldId="344"/>
            <ac:picMk id="10" creationId="{14E0B19C-238F-DF61-2A77-058CEC9BCFEA}"/>
          </ac:picMkLst>
        </pc:picChg>
      </pc:sldChg>
      <pc:sldChg chg="addSp modSp">
        <pc:chgData name="Miskovitz, Cassidy" userId="S::fae17@txstate.edu::d10c4d6b-b64d-4f5e-ae34-cdcf317311b3" providerId="AD" clId="Web-{35B9B381-BAE4-75AD-6ABD-12488E2A603A}" dt="2025-04-26T17:49:24.288" v="118" actId="1076"/>
        <pc:sldMkLst>
          <pc:docMk/>
          <pc:sldMk cId="922208316" sldId="345"/>
        </pc:sldMkLst>
        <pc:spChg chg="add mod">
          <ac:chgData name="Miskovitz, Cassidy" userId="S::fae17@txstate.edu::d10c4d6b-b64d-4f5e-ae34-cdcf317311b3" providerId="AD" clId="Web-{35B9B381-BAE4-75AD-6ABD-12488E2A603A}" dt="2025-04-26T17:49:24.288" v="118" actId="1076"/>
          <ac:spMkLst>
            <pc:docMk/>
            <pc:sldMk cId="922208316" sldId="345"/>
            <ac:spMk id="9" creationId="{8F57EBD8-5C05-7478-641B-3EE6C536C813}"/>
          </ac:spMkLst>
        </pc:spChg>
        <pc:picChg chg="add">
          <ac:chgData name="Miskovitz, Cassidy" userId="S::fae17@txstate.edu::d10c4d6b-b64d-4f5e-ae34-cdcf317311b3" providerId="AD" clId="Web-{35B9B381-BAE4-75AD-6ABD-12488E2A603A}" dt="2025-04-26T17:47:35.428" v="98"/>
          <ac:picMkLst>
            <pc:docMk/>
            <pc:sldMk cId="922208316" sldId="345"/>
            <ac:picMk id="5" creationId="{171BEDE2-C06A-0740-342D-3538B7600852}"/>
          </ac:picMkLst>
        </pc:picChg>
      </pc:sldChg>
    </pc:docChg>
  </pc:docChgLst>
  <pc:docChgLst>
    <pc:chgData name="Miskovitz, Cassidy" userId="S::fae17@txstate.edu::d10c4d6b-b64d-4f5e-ae34-cdcf317311b3" providerId="AD" clId="Web-{8239469F-9820-F404-938F-DD8043301C54}"/>
    <pc:docChg chg="modSld">
      <pc:chgData name="Miskovitz, Cassidy" userId="S::fae17@txstate.edu::d10c4d6b-b64d-4f5e-ae34-cdcf317311b3" providerId="AD" clId="Web-{8239469F-9820-F404-938F-DD8043301C54}" dt="2025-05-01T21:20:49.867" v="172" actId="1076"/>
      <pc:docMkLst>
        <pc:docMk/>
      </pc:docMkLst>
      <pc:sldChg chg="modSp">
        <pc:chgData name="Miskovitz, Cassidy" userId="S::fae17@txstate.edu::d10c4d6b-b64d-4f5e-ae34-cdcf317311b3" providerId="AD" clId="Web-{8239469F-9820-F404-938F-DD8043301C54}" dt="2025-05-01T20:52:20.378" v="28" actId="14100"/>
        <pc:sldMkLst>
          <pc:docMk/>
          <pc:sldMk cId="0" sldId="259"/>
        </pc:sldMkLst>
        <pc:spChg chg="mod">
          <ac:chgData name="Miskovitz, Cassidy" userId="S::fae17@txstate.edu::d10c4d6b-b64d-4f5e-ae34-cdcf317311b3" providerId="AD" clId="Web-{8239469F-9820-F404-938F-DD8043301C54}" dt="2025-05-01T20:52:20.378" v="28" actId="14100"/>
          <ac:spMkLst>
            <pc:docMk/>
            <pc:sldMk cId="0" sldId="259"/>
            <ac:spMk id="6" creationId="{3A71158F-D7A8-2243-BFA4-B5C8C57671FA}"/>
          </ac:spMkLst>
        </pc:spChg>
      </pc:sldChg>
      <pc:sldChg chg="modSp">
        <pc:chgData name="Miskovitz, Cassidy" userId="S::fae17@txstate.edu::d10c4d6b-b64d-4f5e-ae34-cdcf317311b3" providerId="AD" clId="Web-{8239469F-9820-F404-938F-DD8043301C54}" dt="2025-05-01T20:26:25.235" v="27"/>
        <pc:sldMkLst>
          <pc:docMk/>
          <pc:sldMk cId="4121195384" sldId="282"/>
        </pc:sldMkLst>
        <pc:graphicFrameChg chg="mod modGraphic">
          <ac:chgData name="Miskovitz, Cassidy" userId="S::fae17@txstate.edu::d10c4d6b-b64d-4f5e-ae34-cdcf317311b3" providerId="AD" clId="Web-{8239469F-9820-F404-938F-DD8043301C54}" dt="2025-05-01T20:26:25.235" v="27"/>
          <ac:graphicFrameMkLst>
            <pc:docMk/>
            <pc:sldMk cId="4121195384" sldId="282"/>
            <ac:graphicFrameMk id="4" creationId="{7C1D34A1-F5B8-1F07-CF98-DEE54CC4556C}"/>
          </ac:graphicFrameMkLst>
        </pc:graphicFrameChg>
      </pc:sldChg>
      <pc:sldChg chg="addSp modSp">
        <pc:chgData name="Miskovitz, Cassidy" userId="S::fae17@txstate.edu::d10c4d6b-b64d-4f5e-ae34-cdcf317311b3" providerId="AD" clId="Web-{8239469F-9820-F404-938F-DD8043301C54}" dt="2025-05-01T21:20:49.867" v="172" actId="1076"/>
        <pc:sldMkLst>
          <pc:docMk/>
          <pc:sldMk cId="3712981991" sldId="339"/>
        </pc:sldMkLst>
        <pc:spChg chg="add mod">
          <ac:chgData name="Miskovitz, Cassidy" userId="S::fae17@txstate.edu::d10c4d6b-b64d-4f5e-ae34-cdcf317311b3" providerId="AD" clId="Web-{8239469F-9820-F404-938F-DD8043301C54}" dt="2025-05-01T21:20:45.133" v="171" actId="20577"/>
          <ac:spMkLst>
            <pc:docMk/>
            <pc:sldMk cId="3712981991" sldId="339"/>
            <ac:spMk id="2" creationId="{32666243-9783-1F97-728C-3DBAAFD144A2}"/>
          </ac:spMkLst>
        </pc:spChg>
        <pc:spChg chg="add mod">
          <ac:chgData name="Miskovitz, Cassidy" userId="S::fae17@txstate.edu::d10c4d6b-b64d-4f5e-ae34-cdcf317311b3" providerId="AD" clId="Web-{8239469F-9820-F404-938F-DD8043301C54}" dt="2025-05-01T21:20:49.867" v="172" actId="1076"/>
          <ac:spMkLst>
            <pc:docMk/>
            <pc:sldMk cId="3712981991" sldId="339"/>
            <ac:spMk id="3" creationId="{541CC22A-D6DF-D732-52F6-C4848BDED239}"/>
          </ac:spMkLst>
        </pc:spChg>
        <pc:spChg chg="add mod">
          <ac:chgData name="Miskovitz, Cassidy" userId="S::fae17@txstate.edu::d10c4d6b-b64d-4f5e-ae34-cdcf317311b3" providerId="AD" clId="Web-{8239469F-9820-F404-938F-DD8043301C54}" dt="2025-05-01T21:11:45.111" v="152" actId="20577"/>
          <ac:spMkLst>
            <pc:docMk/>
            <pc:sldMk cId="3712981991" sldId="339"/>
            <ac:spMk id="4" creationId="{FBF51B67-6F91-0F55-376D-61C254A26AFD}"/>
          </ac:spMkLst>
        </pc:spChg>
        <pc:graphicFrameChg chg="add mod modGraphic">
          <ac:chgData name="Miskovitz, Cassidy" userId="S::fae17@txstate.edu::d10c4d6b-b64d-4f5e-ae34-cdcf317311b3" providerId="AD" clId="Web-{8239469F-9820-F404-938F-DD8043301C54}" dt="2025-05-01T21:13:27.096" v="168"/>
          <ac:graphicFrameMkLst>
            <pc:docMk/>
            <pc:sldMk cId="3712981991" sldId="339"/>
            <ac:graphicFrameMk id="6" creationId="{025C8D2B-0C85-6BBA-2C62-A2D40076CAF6}"/>
          </ac:graphicFrameMkLst>
        </pc:graphicFrameChg>
      </pc:sldChg>
    </pc:docChg>
  </pc:docChgLst>
  <pc:docChgLst>
    <pc:chgData name="Miskovitz, Cassidy" userId="S::fae17@txstate.edu::d10c4d6b-b64d-4f5e-ae34-cdcf317311b3" providerId="AD" clId="Web-{981FF03E-ECAC-211B-A284-8F1AD1F43D02}"/>
    <pc:docChg chg="modSld">
      <pc:chgData name="Miskovitz, Cassidy" userId="S::fae17@txstate.edu::d10c4d6b-b64d-4f5e-ae34-cdcf317311b3" providerId="AD" clId="Web-{981FF03E-ECAC-211B-A284-8F1AD1F43D02}" dt="2025-04-30T19:37:56.066" v="251" actId="20577"/>
      <pc:docMkLst>
        <pc:docMk/>
      </pc:docMkLst>
      <pc:sldChg chg="addSp delSp modSp">
        <pc:chgData name="Miskovitz, Cassidy" userId="S::fae17@txstate.edu::d10c4d6b-b64d-4f5e-ae34-cdcf317311b3" providerId="AD" clId="Web-{981FF03E-ECAC-211B-A284-8F1AD1F43D02}" dt="2025-04-30T19:36:36.863" v="240"/>
        <pc:sldMkLst>
          <pc:docMk/>
          <pc:sldMk cId="1325043781" sldId="333"/>
        </pc:sldMkLst>
        <pc:spChg chg="add del mod">
          <ac:chgData name="Miskovitz, Cassidy" userId="S::fae17@txstate.edu::d10c4d6b-b64d-4f5e-ae34-cdcf317311b3" providerId="AD" clId="Web-{981FF03E-ECAC-211B-A284-8F1AD1F43D02}" dt="2025-04-30T19:36:36.863" v="240"/>
          <ac:spMkLst>
            <pc:docMk/>
            <pc:sldMk cId="1325043781" sldId="333"/>
            <ac:spMk id="2" creationId="{6C498B2B-9389-184F-9250-CC5AF276C7BD}"/>
          </ac:spMkLst>
        </pc:spChg>
        <pc:spChg chg="mod">
          <ac:chgData name="Miskovitz, Cassidy" userId="S::fae17@txstate.edu::d10c4d6b-b64d-4f5e-ae34-cdcf317311b3" providerId="AD" clId="Web-{981FF03E-ECAC-211B-A284-8F1AD1F43D02}" dt="2025-04-30T19:34:27.862" v="198" actId="20577"/>
          <ac:spMkLst>
            <pc:docMk/>
            <pc:sldMk cId="1325043781" sldId="333"/>
            <ac:spMk id="13" creationId="{8D2507E2-89B4-EB7E-7F2D-269282742ED0}"/>
          </ac:spMkLst>
        </pc:spChg>
        <pc:spChg chg="mod">
          <ac:chgData name="Miskovitz, Cassidy" userId="S::fae17@txstate.edu::d10c4d6b-b64d-4f5e-ae34-cdcf317311b3" providerId="AD" clId="Web-{981FF03E-ECAC-211B-A284-8F1AD1F43D02}" dt="2025-04-30T19:35:44.706" v="232" actId="1076"/>
          <ac:spMkLst>
            <pc:docMk/>
            <pc:sldMk cId="1325043781" sldId="333"/>
            <ac:spMk id="14" creationId="{9CDA4333-8B53-665E-53F3-6AFA473E57A4}"/>
          </ac:spMkLst>
        </pc:spChg>
        <pc:spChg chg="mod">
          <ac:chgData name="Miskovitz, Cassidy" userId="S::fae17@txstate.edu::d10c4d6b-b64d-4f5e-ae34-cdcf317311b3" providerId="AD" clId="Web-{981FF03E-ECAC-211B-A284-8F1AD1F43D02}" dt="2025-04-30T19:35:50.566" v="234" actId="14100"/>
          <ac:spMkLst>
            <pc:docMk/>
            <pc:sldMk cId="1325043781" sldId="333"/>
            <ac:spMk id="15" creationId="{B5575E1C-0AB5-1B21-89C0-6500B9795E22}"/>
          </ac:spMkLst>
        </pc:spChg>
        <pc:spChg chg="mod">
          <ac:chgData name="Miskovitz, Cassidy" userId="S::fae17@txstate.edu::d10c4d6b-b64d-4f5e-ae34-cdcf317311b3" providerId="AD" clId="Web-{981FF03E-ECAC-211B-A284-8F1AD1F43D02}" dt="2025-04-30T19:35:59.175" v="235" actId="1076"/>
          <ac:spMkLst>
            <pc:docMk/>
            <pc:sldMk cId="1325043781" sldId="333"/>
            <ac:spMk id="18" creationId="{9D3DC366-9ECA-5223-727E-EFC5F62306B0}"/>
          </ac:spMkLst>
        </pc:spChg>
        <pc:spChg chg="mod">
          <ac:chgData name="Miskovitz, Cassidy" userId="S::fae17@txstate.edu::d10c4d6b-b64d-4f5e-ae34-cdcf317311b3" providerId="AD" clId="Web-{981FF03E-ECAC-211B-A284-8F1AD1F43D02}" dt="2025-04-30T19:35:25.972" v="224" actId="20577"/>
          <ac:spMkLst>
            <pc:docMk/>
            <pc:sldMk cId="1325043781" sldId="333"/>
            <ac:spMk id="19" creationId="{705C876F-0F6E-F187-4F0D-0AA13F84F8F3}"/>
          </ac:spMkLst>
        </pc:spChg>
        <pc:spChg chg="mod">
          <ac:chgData name="Miskovitz, Cassidy" userId="S::fae17@txstate.edu::d10c4d6b-b64d-4f5e-ae34-cdcf317311b3" providerId="AD" clId="Web-{981FF03E-ECAC-211B-A284-8F1AD1F43D02}" dt="2025-04-30T19:36:03.581" v="236" actId="1076"/>
          <ac:spMkLst>
            <pc:docMk/>
            <pc:sldMk cId="1325043781" sldId="333"/>
            <ac:spMk id="20" creationId="{77AB18A2-6D94-F581-063F-A07C755440AB}"/>
          </ac:spMkLst>
        </pc:spChg>
      </pc:sldChg>
      <pc:sldChg chg="modSp">
        <pc:chgData name="Miskovitz, Cassidy" userId="S::fae17@txstate.edu::d10c4d6b-b64d-4f5e-ae34-cdcf317311b3" providerId="AD" clId="Web-{981FF03E-ECAC-211B-A284-8F1AD1F43D02}" dt="2025-04-30T19:37:56.066" v="251" actId="20577"/>
        <pc:sldMkLst>
          <pc:docMk/>
          <pc:sldMk cId="36793327" sldId="334"/>
        </pc:sldMkLst>
        <pc:spChg chg="mod">
          <ac:chgData name="Miskovitz, Cassidy" userId="S::fae17@txstate.edu::d10c4d6b-b64d-4f5e-ae34-cdcf317311b3" providerId="AD" clId="Web-{981FF03E-ECAC-211B-A284-8F1AD1F43D02}" dt="2025-04-30T19:37:56.066" v="251" actId="20577"/>
          <ac:spMkLst>
            <pc:docMk/>
            <pc:sldMk cId="36793327" sldId="334"/>
            <ac:spMk id="3" creationId="{47472035-8FEA-F91E-0D8E-01A07E4DA8B8}"/>
          </ac:spMkLst>
        </pc:spChg>
      </pc:sldChg>
      <pc:sldChg chg="addSp modSp">
        <pc:chgData name="Miskovitz, Cassidy" userId="S::fae17@txstate.edu::d10c4d6b-b64d-4f5e-ae34-cdcf317311b3" providerId="AD" clId="Web-{981FF03E-ECAC-211B-A284-8F1AD1F43D02}" dt="2025-04-30T19:19:24.935" v="135" actId="14100"/>
        <pc:sldMkLst>
          <pc:docMk/>
          <pc:sldMk cId="1904302769" sldId="335"/>
        </pc:sldMkLst>
        <pc:spChg chg="add mod">
          <ac:chgData name="Miskovitz, Cassidy" userId="S::fae17@txstate.edu::d10c4d6b-b64d-4f5e-ae34-cdcf317311b3" providerId="AD" clId="Web-{981FF03E-ECAC-211B-A284-8F1AD1F43D02}" dt="2025-04-30T19:19:24.935" v="135" actId="14100"/>
          <ac:spMkLst>
            <pc:docMk/>
            <pc:sldMk cId="1904302769" sldId="335"/>
            <ac:spMk id="3" creationId="{A9A94A88-E38F-C355-5684-1AC626D233BD}"/>
          </ac:spMkLst>
        </pc:spChg>
        <pc:spChg chg="add mod">
          <ac:chgData name="Miskovitz, Cassidy" userId="S::fae17@txstate.edu::d10c4d6b-b64d-4f5e-ae34-cdcf317311b3" providerId="AD" clId="Web-{981FF03E-ECAC-211B-A284-8F1AD1F43D02}" dt="2025-04-30T19:18:47.326" v="121"/>
          <ac:spMkLst>
            <pc:docMk/>
            <pc:sldMk cId="1904302769" sldId="335"/>
            <ac:spMk id="7" creationId="{2742A855-65EC-58B4-FD2B-DAFA3E47959C}"/>
          </ac:spMkLst>
        </pc:spChg>
        <pc:spChg chg="add mod">
          <ac:chgData name="Miskovitz, Cassidy" userId="S::fae17@txstate.edu::d10c4d6b-b64d-4f5e-ae34-cdcf317311b3" providerId="AD" clId="Web-{981FF03E-ECAC-211B-A284-8F1AD1F43D02}" dt="2025-04-30T19:19:09.623" v="132"/>
          <ac:spMkLst>
            <pc:docMk/>
            <pc:sldMk cId="1904302769" sldId="335"/>
            <ac:spMk id="8" creationId="{2669242C-5D7F-51BC-B0CE-EC012C05E2CD}"/>
          </ac:spMkLst>
        </pc:spChg>
        <pc:graphicFrameChg chg="add mod modGraphic">
          <ac:chgData name="Miskovitz, Cassidy" userId="S::fae17@txstate.edu::d10c4d6b-b64d-4f5e-ae34-cdcf317311b3" providerId="AD" clId="Web-{981FF03E-ECAC-211B-A284-8F1AD1F43D02}" dt="2025-04-30T18:46:04.356" v="50"/>
          <ac:graphicFrameMkLst>
            <pc:docMk/>
            <pc:sldMk cId="1904302769" sldId="335"/>
            <ac:graphicFrameMk id="4" creationId="{3E73D14A-25F6-3D3A-F47C-1EC426BF8E7E}"/>
          </ac:graphicFrameMkLst>
        </pc:graphicFrameChg>
        <pc:graphicFrameChg chg="add mod modGraphic">
          <ac:chgData name="Miskovitz, Cassidy" userId="S::fae17@txstate.edu::d10c4d6b-b64d-4f5e-ae34-cdcf317311b3" providerId="AD" clId="Web-{981FF03E-ECAC-211B-A284-8F1AD1F43D02}" dt="2025-04-30T18:46:25.981" v="56" actId="1076"/>
          <ac:graphicFrameMkLst>
            <pc:docMk/>
            <pc:sldMk cId="1904302769" sldId="335"/>
            <ac:graphicFrameMk id="6" creationId="{FD6FDA06-03DF-620C-A75E-36BDDDFF248F}"/>
          </ac:graphicFrameMkLst>
        </pc:graphicFrameChg>
        <pc:picChg chg="add mod">
          <ac:chgData name="Miskovitz, Cassidy" userId="S::fae17@txstate.edu::d10c4d6b-b64d-4f5e-ae34-cdcf317311b3" providerId="AD" clId="Web-{981FF03E-ECAC-211B-A284-8F1AD1F43D02}" dt="2025-04-30T18:41:55.685" v="14" actId="1076"/>
          <ac:picMkLst>
            <pc:docMk/>
            <pc:sldMk cId="1904302769" sldId="335"/>
            <ac:picMk id="2" creationId="{1E46A30F-BC37-1B28-95C9-E525475DDB76}"/>
          </ac:picMkLst>
        </pc:picChg>
        <pc:picChg chg="add mod">
          <ac:chgData name="Miskovitz, Cassidy" userId="S::fae17@txstate.edu::d10c4d6b-b64d-4f5e-ae34-cdcf317311b3" providerId="AD" clId="Web-{981FF03E-ECAC-211B-A284-8F1AD1F43D02}" dt="2025-04-30T18:46:46.106" v="62" actId="1076"/>
          <ac:picMkLst>
            <pc:docMk/>
            <pc:sldMk cId="1904302769" sldId="335"/>
            <ac:picMk id="9" creationId="{A2FE3000-8E85-457B-666B-731E2767B0B3}"/>
          </ac:picMkLst>
        </pc:picChg>
      </pc:sldChg>
      <pc:sldChg chg="addSp delSp modSp">
        <pc:chgData name="Miskovitz, Cassidy" userId="S::fae17@txstate.edu::d10c4d6b-b64d-4f5e-ae34-cdcf317311b3" providerId="AD" clId="Web-{981FF03E-ECAC-211B-A284-8F1AD1F43D02}" dt="2025-04-30T19:26:08.203" v="179"/>
        <pc:sldMkLst>
          <pc:docMk/>
          <pc:sldMk cId="3052786084" sldId="336"/>
        </pc:sldMkLst>
        <pc:spChg chg="add del mod">
          <ac:chgData name="Miskovitz, Cassidy" userId="S::fae17@txstate.edu::d10c4d6b-b64d-4f5e-ae34-cdcf317311b3" providerId="AD" clId="Web-{981FF03E-ECAC-211B-A284-8F1AD1F43D02}" dt="2025-04-30T19:24:11.781" v="166"/>
          <ac:spMkLst>
            <pc:docMk/>
            <pc:sldMk cId="3052786084" sldId="336"/>
            <ac:spMk id="4" creationId="{8E9FEDB7-A393-9F1F-E9D7-2ED78F36584C}"/>
          </ac:spMkLst>
        </pc:spChg>
        <pc:spChg chg="add mod">
          <ac:chgData name="Miskovitz, Cassidy" userId="S::fae17@txstate.edu::d10c4d6b-b64d-4f5e-ae34-cdcf317311b3" providerId="AD" clId="Web-{981FF03E-ECAC-211B-A284-8F1AD1F43D02}" dt="2025-04-30T19:26:08.203" v="179"/>
          <ac:spMkLst>
            <pc:docMk/>
            <pc:sldMk cId="3052786084" sldId="336"/>
            <ac:spMk id="6" creationId="{348854B5-4815-03A2-7737-2D15350B16CD}"/>
          </ac:spMkLst>
        </pc:spChg>
        <pc:graphicFrameChg chg="add mod modGraphic">
          <ac:chgData name="Miskovitz, Cassidy" userId="S::fae17@txstate.edu::d10c4d6b-b64d-4f5e-ae34-cdcf317311b3" providerId="AD" clId="Web-{981FF03E-ECAC-211B-A284-8F1AD1F43D02}" dt="2025-04-30T19:17:17.716" v="114" actId="1076"/>
          <ac:graphicFrameMkLst>
            <pc:docMk/>
            <pc:sldMk cId="3052786084" sldId="336"/>
            <ac:graphicFrameMk id="5" creationId="{202D5302-B2A2-0BD4-BC5D-6517C63994BD}"/>
          </ac:graphicFrameMkLst>
        </pc:graphicFrameChg>
        <pc:graphicFrameChg chg="add mod modGraphic">
          <ac:chgData name="Miskovitz, Cassidy" userId="S::fae17@txstate.edu::d10c4d6b-b64d-4f5e-ae34-cdcf317311b3" providerId="AD" clId="Web-{981FF03E-ECAC-211B-A284-8F1AD1F43D02}" dt="2025-04-30T19:17:40.106" v="117"/>
          <ac:graphicFrameMkLst>
            <pc:docMk/>
            <pc:sldMk cId="3052786084" sldId="336"/>
            <ac:graphicFrameMk id="7" creationId="{117494B9-8A30-5859-CBCC-985F5BB5B637}"/>
          </ac:graphicFrameMkLst>
        </pc:graphicFrameChg>
        <pc:picChg chg="add mod">
          <ac:chgData name="Miskovitz, Cassidy" userId="S::fae17@txstate.edu::d10c4d6b-b64d-4f5e-ae34-cdcf317311b3" providerId="AD" clId="Web-{981FF03E-ECAC-211B-A284-8F1AD1F43D02}" dt="2025-04-30T19:14:56.652" v="88" actId="1076"/>
          <ac:picMkLst>
            <pc:docMk/>
            <pc:sldMk cId="3052786084" sldId="336"/>
            <ac:picMk id="2" creationId="{62F58274-FAD7-3246-36F4-797B77546049}"/>
          </ac:picMkLst>
        </pc:picChg>
        <pc:picChg chg="add mod">
          <ac:chgData name="Miskovitz, Cassidy" userId="S::fae17@txstate.edu::d10c4d6b-b64d-4f5e-ae34-cdcf317311b3" providerId="AD" clId="Web-{981FF03E-ECAC-211B-A284-8F1AD1F43D02}" dt="2025-04-30T19:25:55.937" v="176" actId="1076"/>
          <ac:picMkLst>
            <pc:docMk/>
            <pc:sldMk cId="3052786084" sldId="336"/>
            <ac:picMk id="3" creationId="{0EACD221-6ACD-4363-6A1E-BD122BA9937C}"/>
          </ac:picMkLst>
        </pc:picChg>
      </pc:sldChg>
      <pc:sldChg chg="modSp">
        <pc:chgData name="Miskovitz, Cassidy" userId="S::fae17@txstate.edu::d10c4d6b-b64d-4f5e-ae34-cdcf317311b3" providerId="AD" clId="Web-{981FF03E-ECAC-211B-A284-8F1AD1F43D02}" dt="2025-04-30T19:26:33.344" v="181" actId="20577"/>
        <pc:sldMkLst>
          <pc:docMk/>
          <pc:sldMk cId="180022648" sldId="340"/>
        </pc:sldMkLst>
        <pc:spChg chg="mod">
          <ac:chgData name="Miskovitz, Cassidy" userId="S::fae17@txstate.edu::d10c4d6b-b64d-4f5e-ae34-cdcf317311b3" providerId="AD" clId="Web-{981FF03E-ECAC-211B-A284-8F1AD1F43D02}" dt="2025-04-30T19:26:33.344" v="181" actId="20577"/>
          <ac:spMkLst>
            <pc:docMk/>
            <pc:sldMk cId="180022648" sldId="340"/>
            <ac:spMk id="4" creationId="{7DDAE458-C66A-2F6B-3568-CB86D76D888D}"/>
          </ac:spMkLst>
        </pc:spChg>
      </pc:sldChg>
      <pc:sldChg chg="modSp">
        <pc:chgData name="Miskovitz, Cassidy" userId="S::fae17@txstate.edu::d10c4d6b-b64d-4f5e-ae34-cdcf317311b3" providerId="AD" clId="Web-{981FF03E-ECAC-211B-A284-8F1AD1F43D02}" dt="2025-04-30T19:26:55.281" v="187" actId="20577"/>
        <pc:sldMkLst>
          <pc:docMk/>
          <pc:sldMk cId="443224628" sldId="343"/>
        </pc:sldMkLst>
        <pc:spChg chg="mod">
          <ac:chgData name="Miskovitz, Cassidy" userId="S::fae17@txstate.edu::d10c4d6b-b64d-4f5e-ae34-cdcf317311b3" providerId="AD" clId="Web-{981FF03E-ECAC-211B-A284-8F1AD1F43D02}" dt="2025-04-30T19:26:55.281" v="187" actId="20577"/>
          <ac:spMkLst>
            <pc:docMk/>
            <pc:sldMk cId="443224628" sldId="343"/>
            <ac:spMk id="2" creationId="{F0CE4847-0B5A-6ED8-E7F1-1980AD386697}"/>
          </ac:spMkLst>
        </pc:spChg>
      </pc:sldChg>
    </pc:docChg>
  </pc:docChgLst>
  <pc:docChgLst>
    <pc:chgData name="Gellerup, John" userId="S::xqv6@txstate.edu::14580bdc-66ca-480a-a601-075e948475f3" providerId="AD" clId="Web-{43085948-2AE9-6A12-7051-5E6C83097BBE}"/>
    <pc:docChg chg="addSld modSld">
      <pc:chgData name="Gellerup, John" userId="S::xqv6@txstate.edu::14580bdc-66ca-480a-a601-075e948475f3" providerId="AD" clId="Web-{43085948-2AE9-6A12-7051-5E6C83097BBE}" dt="2025-05-01T21:01:50.410" v="609" actId="1076"/>
      <pc:docMkLst>
        <pc:docMk/>
      </pc:docMkLst>
      <pc:sldChg chg="addSp delSp modSp">
        <pc:chgData name="Gellerup, John" userId="S::xqv6@txstate.edu::14580bdc-66ca-480a-a601-075e948475f3" providerId="AD" clId="Web-{43085948-2AE9-6A12-7051-5E6C83097BBE}" dt="2025-05-01T21:01:50.410" v="609" actId="1076"/>
        <pc:sldMkLst>
          <pc:docMk/>
          <pc:sldMk cId="1904302769" sldId="335"/>
        </pc:sldMkLst>
        <pc:picChg chg="del">
          <ac:chgData name="Gellerup, John" userId="S::xqv6@txstate.edu::14580bdc-66ca-480a-a601-075e948475f3" providerId="AD" clId="Web-{43085948-2AE9-6A12-7051-5E6C83097BBE}" dt="2025-05-01T21:01:19.605" v="606"/>
          <ac:picMkLst>
            <pc:docMk/>
            <pc:sldMk cId="1904302769" sldId="335"/>
            <ac:picMk id="2" creationId="{1E46A30F-BC37-1B28-95C9-E525475DDB76}"/>
          </ac:picMkLst>
        </pc:picChg>
        <pc:picChg chg="add mod">
          <ac:chgData name="Gellerup, John" userId="S::xqv6@txstate.edu::14580bdc-66ca-480a-a601-075e948475f3" providerId="AD" clId="Web-{43085948-2AE9-6A12-7051-5E6C83097BBE}" dt="2025-05-01T21:01:50.410" v="609" actId="1076"/>
          <ac:picMkLst>
            <pc:docMk/>
            <pc:sldMk cId="1904302769" sldId="335"/>
            <ac:picMk id="5" creationId="{A97AB2DA-B658-B67A-234D-C40DBC680721}"/>
          </ac:picMkLst>
        </pc:picChg>
      </pc:sldChg>
      <pc:sldChg chg="addSp delSp modSp">
        <pc:chgData name="Gellerup, John" userId="S::xqv6@txstate.edu::14580bdc-66ca-480a-a601-075e948475f3" providerId="AD" clId="Web-{43085948-2AE9-6A12-7051-5E6C83097BBE}" dt="2025-05-01T19:33:37.219" v="159" actId="20577"/>
        <pc:sldMkLst>
          <pc:docMk/>
          <pc:sldMk cId="1974545551" sldId="337"/>
        </pc:sldMkLst>
        <pc:spChg chg="mod">
          <ac:chgData name="Gellerup, John" userId="S::xqv6@txstate.edu::14580bdc-66ca-480a-a601-075e948475f3" providerId="AD" clId="Web-{43085948-2AE9-6A12-7051-5E6C83097BBE}" dt="2025-05-01T19:33:18.047" v="147" actId="1076"/>
          <ac:spMkLst>
            <pc:docMk/>
            <pc:sldMk cId="1974545551" sldId="337"/>
            <ac:spMk id="4" creationId="{D405A339-1B37-2658-5330-1C684A6164C6}"/>
          </ac:spMkLst>
        </pc:spChg>
        <pc:spChg chg="mod">
          <ac:chgData name="Gellerup, John" userId="S::xqv6@txstate.edu::14580bdc-66ca-480a-a601-075e948475f3" providerId="AD" clId="Web-{43085948-2AE9-6A12-7051-5E6C83097BBE}" dt="2025-05-01T19:33:21.422" v="148" actId="1076"/>
          <ac:spMkLst>
            <pc:docMk/>
            <pc:sldMk cId="1974545551" sldId="337"/>
            <ac:spMk id="5" creationId="{5E3C9414-696C-BC86-6258-DED92F74F31B}"/>
          </ac:spMkLst>
        </pc:spChg>
        <pc:spChg chg="add mod">
          <ac:chgData name="Gellerup, John" userId="S::xqv6@txstate.edu::14580bdc-66ca-480a-a601-075e948475f3" providerId="AD" clId="Web-{43085948-2AE9-6A12-7051-5E6C83097BBE}" dt="2025-05-01T19:33:37.219" v="159" actId="20577"/>
          <ac:spMkLst>
            <pc:docMk/>
            <pc:sldMk cId="1974545551" sldId="337"/>
            <ac:spMk id="6" creationId="{2AA34258-1B64-EDA3-4C45-DA2B0F85ED38}"/>
          </ac:spMkLst>
        </pc:spChg>
        <pc:picChg chg="del">
          <ac:chgData name="Gellerup, John" userId="S::xqv6@txstate.edu::14580bdc-66ca-480a-a601-075e948475f3" providerId="AD" clId="Web-{43085948-2AE9-6A12-7051-5E6C83097BBE}" dt="2025-05-01T19:22:32.972" v="107"/>
          <ac:picMkLst>
            <pc:docMk/>
            <pc:sldMk cId="1974545551" sldId="337"/>
            <ac:picMk id="2" creationId="{C65FCC3A-872D-E9CD-45AF-3B9862FD7DC7}"/>
          </ac:picMkLst>
        </pc:picChg>
      </pc:sldChg>
      <pc:sldChg chg="addSp modSp">
        <pc:chgData name="Gellerup, John" userId="S::xqv6@txstate.edu::14580bdc-66ca-480a-a601-075e948475f3" providerId="AD" clId="Web-{43085948-2AE9-6A12-7051-5E6C83097BBE}" dt="2025-05-01T20:33:59.531" v="382" actId="20577"/>
        <pc:sldMkLst>
          <pc:docMk/>
          <pc:sldMk cId="503476925" sldId="338"/>
        </pc:sldMkLst>
        <pc:spChg chg="add mod">
          <ac:chgData name="Gellerup, John" userId="S::xqv6@txstate.edu::14580bdc-66ca-480a-a601-075e948475f3" providerId="AD" clId="Web-{43085948-2AE9-6A12-7051-5E6C83097BBE}" dt="2025-05-01T19:28:04.791" v="141" actId="20577"/>
          <ac:spMkLst>
            <pc:docMk/>
            <pc:sldMk cId="503476925" sldId="338"/>
            <ac:spMk id="4" creationId="{4E40F6D3-54A2-2BEE-F979-60BABB1FE86D}"/>
          </ac:spMkLst>
        </pc:spChg>
        <pc:spChg chg="add mod">
          <ac:chgData name="Gellerup, John" userId="S::xqv6@txstate.edu::14580bdc-66ca-480a-a601-075e948475f3" providerId="AD" clId="Web-{43085948-2AE9-6A12-7051-5E6C83097BBE}" dt="2025-05-01T20:33:59.531" v="382" actId="20577"/>
          <ac:spMkLst>
            <pc:docMk/>
            <pc:sldMk cId="503476925" sldId="338"/>
            <ac:spMk id="6" creationId="{67D996DC-06C4-6E41-1F74-3CAD97344ACC}"/>
          </ac:spMkLst>
        </pc:spChg>
        <pc:spChg chg="add mod">
          <ac:chgData name="Gellerup, John" userId="S::xqv6@txstate.edu::14580bdc-66ca-480a-a601-075e948475f3" providerId="AD" clId="Web-{43085948-2AE9-6A12-7051-5E6C83097BBE}" dt="2025-05-01T20:33:08.405" v="374" actId="1076"/>
          <ac:spMkLst>
            <pc:docMk/>
            <pc:sldMk cId="503476925" sldId="338"/>
            <ac:spMk id="7" creationId="{B290EDC9-AFD4-904B-50E3-FA6FD3935AF3}"/>
          </ac:spMkLst>
        </pc:spChg>
        <pc:picChg chg="add mod">
          <ac:chgData name="Gellerup, John" userId="S::xqv6@txstate.edu::14580bdc-66ca-480a-a601-075e948475f3" providerId="AD" clId="Web-{43085948-2AE9-6A12-7051-5E6C83097BBE}" dt="2025-05-01T19:27:34.103" v="123" actId="1076"/>
          <ac:picMkLst>
            <pc:docMk/>
            <pc:sldMk cId="503476925" sldId="338"/>
            <ac:picMk id="2" creationId="{0DF88C74-E6B5-ED37-01E0-703FB08FB1CA}"/>
          </ac:picMkLst>
        </pc:picChg>
      </pc:sldChg>
      <pc:sldChg chg="modSp">
        <pc:chgData name="Gellerup, John" userId="S::xqv6@txstate.edu::14580bdc-66ca-480a-a601-075e948475f3" providerId="AD" clId="Web-{43085948-2AE9-6A12-7051-5E6C83097BBE}" dt="2025-05-01T20:40:34.600" v="471" actId="20577"/>
        <pc:sldMkLst>
          <pc:docMk/>
          <pc:sldMk cId="180022648" sldId="340"/>
        </pc:sldMkLst>
        <pc:spChg chg="mod">
          <ac:chgData name="Gellerup, John" userId="S::xqv6@txstate.edu::14580bdc-66ca-480a-a601-075e948475f3" providerId="AD" clId="Web-{43085948-2AE9-6A12-7051-5E6C83097BBE}" dt="2025-05-01T20:17:26.702" v="272" actId="20577"/>
          <ac:spMkLst>
            <pc:docMk/>
            <pc:sldMk cId="180022648" sldId="340"/>
            <ac:spMk id="2" creationId="{349AB8FC-328C-0452-5F48-B03299FF3956}"/>
          </ac:spMkLst>
        </pc:spChg>
        <pc:spChg chg="mod">
          <ac:chgData name="Gellerup, John" userId="S::xqv6@txstate.edu::14580bdc-66ca-480a-a601-075e948475f3" providerId="AD" clId="Web-{43085948-2AE9-6A12-7051-5E6C83097BBE}" dt="2025-05-01T20:40:34.600" v="471" actId="20577"/>
          <ac:spMkLst>
            <pc:docMk/>
            <pc:sldMk cId="180022648" sldId="340"/>
            <ac:spMk id="4" creationId="{7DDAE458-C66A-2F6B-3568-CB86D76D888D}"/>
          </ac:spMkLst>
        </pc:spChg>
      </pc:sldChg>
      <pc:sldChg chg="addSp modSp">
        <pc:chgData name="Gellerup, John" userId="S::xqv6@txstate.edu::14580bdc-66ca-480a-a601-075e948475f3" providerId="AD" clId="Web-{43085948-2AE9-6A12-7051-5E6C83097BBE}" dt="2025-05-01T20:57:11.679" v="605" actId="20577"/>
        <pc:sldMkLst>
          <pc:docMk/>
          <pc:sldMk cId="922208316" sldId="345"/>
        </pc:sldMkLst>
        <pc:spChg chg="add mod">
          <ac:chgData name="Gellerup, John" userId="S::xqv6@txstate.edu::14580bdc-66ca-480a-a601-075e948475f3" providerId="AD" clId="Web-{43085948-2AE9-6A12-7051-5E6C83097BBE}" dt="2025-05-01T20:56:47.600" v="602" actId="20577"/>
          <ac:spMkLst>
            <pc:docMk/>
            <pc:sldMk cId="922208316" sldId="345"/>
            <ac:spMk id="3" creationId="{67392B8E-59B9-61AF-EE66-3752EDD1A824}"/>
          </ac:spMkLst>
        </pc:spChg>
        <pc:spChg chg="mod">
          <ac:chgData name="Gellerup, John" userId="S::xqv6@txstate.edu::14580bdc-66ca-480a-a601-075e948475f3" providerId="AD" clId="Web-{43085948-2AE9-6A12-7051-5E6C83097BBE}" dt="2025-05-01T20:54:35.223" v="474" actId="1076"/>
          <ac:spMkLst>
            <pc:docMk/>
            <pc:sldMk cId="922208316" sldId="345"/>
            <ac:spMk id="4" creationId="{731BF77D-D43E-81B2-DDB2-093FC37D551A}"/>
          </ac:spMkLst>
        </pc:spChg>
        <pc:spChg chg="mod">
          <ac:chgData name="Gellerup, John" userId="S::xqv6@txstate.edu::14580bdc-66ca-480a-a601-075e948475f3" providerId="AD" clId="Web-{43085948-2AE9-6A12-7051-5E6C83097BBE}" dt="2025-05-01T20:57:11.679" v="605" actId="20577"/>
          <ac:spMkLst>
            <pc:docMk/>
            <pc:sldMk cId="922208316" sldId="345"/>
            <ac:spMk id="7" creationId="{19847569-B378-847C-5469-BB00D62EE90B}"/>
          </ac:spMkLst>
        </pc:spChg>
        <pc:spChg chg="mod">
          <ac:chgData name="Gellerup, John" userId="S::xqv6@txstate.edu::14580bdc-66ca-480a-a601-075e948475f3" providerId="AD" clId="Web-{43085948-2AE9-6A12-7051-5E6C83097BBE}" dt="2025-05-01T20:54:02.191" v="473" actId="20577"/>
          <ac:spMkLst>
            <pc:docMk/>
            <pc:sldMk cId="922208316" sldId="345"/>
            <ac:spMk id="108" creationId="{8C6EC0BD-F653-B2EE-01DF-2ED55447B97B}"/>
          </ac:spMkLst>
        </pc:spChg>
      </pc:sldChg>
      <pc:sldChg chg="addSp delSp modSp add replId">
        <pc:chgData name="Gellerup, John" userId="S::xqv6@txstate.edu::14580bdc-66ca-480a-a601-075e948475f3" providerId="AD" clId="Web-{43085948-2AE9-6A12-7051-5E6C83097BBE}" dt="2025-05-01T18:28:15.374" v="6" actId="1076"/>
        <pc:sldMkLst>
          <pc:docMk/>
          <pc:sldMk cId="671641152" sldId="346"/>
        </pc:sldMkLst>
        <pc:picChg chg="del">
          <ac:chgData name="Gellerup, John" userId="S::xqv6@txstate.edu::14580bdc-66ca-480a-a601-075e948475f3" providerId="AD" clId="Web-{43085948-2AE9-6A12-7051-5E6C83097BBE}" dt="2025-05-01T18:26:06.450" v="1"/>
          <ac:picMkLst>
            <pc:docMk/>
            <pc:sldMk cId="671641152" sldId="346"/>
            <ac:picMk id="2" creationId="{67EA1853-6277-A960-E319-E86149EA369E}"/>
          </ac:picMkLst>
        </pc:picChg>
        <pc:picChg chg="add mod">
          <ac:chgData name="Gellerup, John" userId="S::xqv6@txstate.edu::14580bdc-66ca-480a-a601-075e948475f3" providerId="AD" clId="Web-{43085948-2AE9-6A12-7051-5E6C83097BBE}" dt="2025-05-01T18:28:15.374" v="6" actId="1076"/>
          <ac:picMkLst>
            <pc:docMk/>
            <pc:sldMk cId="671641152" sldId="346"/>
            <ac:picMk id="3" creationId="{F10A00A9-8ACD-6969-4369-4A4635CA50BE}"/>
          </ac:picMkLst>
        </pc:picChg>
      </pc:sldChg>
      <pc:sldChg chg="addSp delSp modSp add replId">
        <pc:chgData name="Gellerup, John" userId="S::xqv6@txstate.edu::14580bdc-66ca-480a-a601-075e948475f3" providerId="AD" clId="Web-{43085948-2AE9-6A12-7051-5E6C83097BBE}" dt="2025-05-01T20:16:22.200" v="234" actId="1076"/>
        <pc:sldMkLst>
          <pc:docMk/>
          <pc:sldMk cId="3333653382" sldId="347"/>
        </pc:sldMkLst>
        <pc:spChg chg="mod">
          <ac:chgData name="Gellerup, John" userId="S::xqv6@txstate.edu::14580bdc-66ca-480a-a601-075e948475f3" providerId="AD" clId="Web-{43085948-2AE9-6A12-7051-5E6C83097BBE}" dt="2025-05-01T20:16:19.419" v="233" actId="1076"/>
          <ac:spMkLst>
            <pc:docMk/>
            <pc:sldMk cId="3333653382" sldId="347"/>
            <ac:spMk id="4" creationId="{BFA3A4A4-3473-0597-763F-BB296B3DC5C6}"/>
          </ac:spMkLst>
        </pc:spChg>
        <pc:spChg chg="mod">
          <ac:chgData name="Gellerup, John" userId="S::xqv6@txstate.edu::14580bdc-66ca-480a-a601-075e948475f3" providerId="AD" clId="Web-{43085948-2AE9-6A12-7051-5E6C83097BBE}" dt="2025-05-01T20:16:22.200" v="234" actId="1076"/>
          <ac:spMkLst>
            <pc:docMk/>
            <pc:sldMk cId="3333653382" sldId="347"/>
            <ac:spMk id="5" creationId="{ADD7DBBE-8510-39E6-B70D-7514219E0D4C}"/>
          </ac:spMkLst>
        </pc:spChg>
        <pc:spChg chg="mod">
          <ac:chgData name="Gellerup, John" userId="S::xqv6@txstate.edu::14580bdc-66ca-480a-a601-075e948475f3" providerId="AD" clId="Web-{43085948-2AE9-6A12-7051-5E6C83097BBE}" dt="2025-05-01T19:09:17.895" v="21" actId="20577"/>
          <ac:spMkLst>
            <pc:docMk/>
            <pc:sldMk cId="3333653382" sldId="347"/>
            <ac:spMk id="340" creationId="{B3CA134A-998F-0157-5942-2F2DAB787C89}"/>
          </ac:spMkLst>
        </pc:spChg>
        <pc:picChg chg="del">
          <ac:chgData name="Gellerup, John" userId="S::xqv6@txstate.edu::14580bdc-66ca-480a-a601-075e948475f3" providerId="AD" clId="Web-{43085948-2AE9-6A12-7051-5E6C83097BBE}" dt="2025-05-01T19:09:07.551" v="8"/>
          <ac:picMkLst>
            <pc:docMk/>
            <pc:sldMk cId="3333653382" sldId="347"/>
            <ac:picMk id="2" creationId="{A4336E29-3BA3-F298-0953-5FD2618D2F94}"/>
          </ac:picMkLst>
        </pc:picChg>
        <pc:picChg chg="del">
          <ac:chgData name="Gellerup, John" userId="S::xqv6@txstate.edu::14580bdc-66ca-480a-a601-075e948475f3" providerId="AD" clId="Web-{43085948-2AE9-6A12-7051-5E6C83097BBE}" dt="2025-05-01T19:09:08.458" v="9"/>
          <ac:picMkLst>
            <pc:docMk/>
            <pc:sldMk cId="3333653382" sldId="347"/>
            <ac:picMk id="3" creationId="{18F3B854-FC8E-F469-2C2C-56FB74959792}"/>
          </ac:picMkLst>
        </pc:picChg>
        <pc:picChg chg="add mod">
          <ac:chgData name="Gellerup, John" userId="S::xqv6@txstate.edu::14580bdc-66ca-480a-a601-075e948475f3" providerId="AD" clId="Web-{43085948-2AE9-6A12-7051-5E6C83097BBE}" dt="2025-05-01T19:09:32.396" v="24" actId="1076"/>
          <ac:picMkLst>
            <pc:docMk/>
            <pc:sldMk cId="3333653382" sldId="347"/>
            <ac:picMk id="6" creationId="{815AFD24-2F65-4660-6D31-1D700B70F072}"/>
          </ac:picMkLst>
        </pc:picChg>
      </pc:sldChg>
      <pc:sldChg chg="addSp delSp modSp add replId">
        <pc:chgData name="Gellerup, John" userId="S::xqv6@txstate.edu::14580bdc-66ca-480a-a601-075e948475f3" providerId="AD" clId="Web-{43085948-2AE9-6A12-7051-5E6C83097BBE}" dt="2025-05-01T19:28:14.213" v="143"/>
        <pc:sldMkLst>
          <pc:docMk/>
          <pc:sldMk cId="3971228622" sldId="348"/>
        </pc:sldMkLst>
        <pc:spChg chg="mod">
          <ac:chgData name="Gellerup, John" userId="S::xqv6@txstate.edu::14580bdc-66ca-480a-a601-075e948475f3" providerId="AD" clId="Web-{43085948-2AE9-6A12-7051-5E6C83097BBE}" dt="2025-05-01T19:23:28.270" v="119" actId="20577"/>
          <ac:spMkLst>
            <pc:docMk/>
            <pc:sldMk cId="3971228622" sldId="348"/>
            <ac:spMk id="4" creationId="{B2E0D2A7-3F16-02E7-F690-3F056450E969}"/>
          </ac:spMkLst>
        </pc:spChg>
        <pc:spChg chg="del mod">
          <ac:chgData name="Gellerup, John" userId="S::xqv6@txstate.edu::14580bdc-66ca-480a-a601-075e948475f3" providerId="AD" clId="Web-{43085948-2AE9-6A12-7051-5E6C83097BBE}" dt="2025-05-01T19:23:01.676" v="113"/>
          <ac:spMkLst>
            <pc:docMk/>
            <pc:sldMk cId="3971228622" sldId="348"/>
            <ac:spMk id="5" creationId="{489C50E3-22C5-571E-B65A-991375F0FA60}"/>
          </ac:spMkLst>
        </pc:spChg>
        <pc:spChg chg="add">
          <ac:chgData name="Gellerup, John" userId="S::xqv6@txstate.edu::14580bdc-66ca-480a-a601-075e948475f3" providerId="AD" clId="Web-{43085948-2AE9-6A12-7051-5E6C83097BBE}" dt="2025-05-01T19:23:12.004" v="116"/>
          <ac:spMkLst>
            <pc:docMk/>
            <pc:sldMk cId="3971228622" sldId="348"/>
            <ac:spMk id="9" creationId="{13CFE3DC-EA31-9C5D-D1B4-B5F3FE198AEB}"/>
          </ac:spMkLst>
        </pc:spChg>
        <pc:spChg chg="add del">
          <ac:chgData name="Gellerup, John" userId="S::xqv6@txstate.edu::14580bdc-66ca-480a-a601-075e948475f3" providerId="AD" clId="Web-{43085948-2AE9-6A12-7051-5E6C83097BBE}" dt="2025-05-01T19:28:14.213" v="143"/>
          <ac:spMkLst>
            <pc:docMk/>
            <pc:sldMk cId="3971228622" sldId="348"/>
            <ac:spMk id="11" creationId="{A7583710-5647-D9D5-2D46-1C749BE3293E}"/>
          </ac:spMkLst>
        </pc:spChg>
        <pc:spChg chg="mod">
          <ac:chgData name="Gellerup, John" userId="S::xqv6@txstate.edu::14580bdc-66ca-480a-a601-075e948475f3" providerId="AD" clId="Web-{43085948-2AE9-6A12-7051-5E6C83097BBE}" dt="2025-05-01T19:22:05.863" v="102" actId="20577"/>
          <ac:spMkLst>
            <pc:docMk/>
            <pc:sldMk cId="3971228622" sldId="348"/>
            <ac:spMk id="340" creationId="{3272FB2B-3CE9-C295-7053-1EEE7699FB43}"/>
          </ac:spMkLst>
        </pc:spChg>
        <pc:picChg chg="add mod">
          <ac:chgData name="Gellerup, John" userId="S::xqv6@txstate.edu::14580bdc-66ca-480a-a601-075e948475f3" providerId="AD" clId="Web-{43085948-2AE9-6A12-7051-5E6C83097BBE}" dt="2025-05-01T19:22:19.753" v="106" actId="1076"/>
          <ac:picMkLst>
            <pc:docMk/>
            <pc:sldMk cId="3971228622" sldId="348"/>
            <ac:picMk id="2" creationId="{8E3109CF-271C-2507-1DB0-BB5AE67F0CC1}"/>
          </ac:picMkLst>
        </pc:picChg>
        <pc:picChg chg="add mod">
          <ac:chgData name="Gellerup, John" userId="S::xqv6@txstate.edu::14580bdc-66ca-480a-a601-075e948475f3" providerId="AD" clId="Web-{43085948-2AE9-6A12-7051-5E6C83097BBE}" dt="2025-05-01T19:22:43.894" v="109" actId="1076"/>
          <ac:picMkLst>
            <pc:docMk/>
            <pc:sldMk cId="3971228622" sldId="348"/>
            <ac:picMk id="3" creationId="{37EC56B0-5F8F-E688-FF0A-D808D7138E2F}"/>
          </ac:picMkLst>
        </pc:picChg>
        <pc:picChg chg="del">
          <ac:chgData name="Gellerup, John" userId="S::xqv6@txstate.edu::14580bdc-66ca-480a-a601-075e948475f3" providerId="AD" clId="Web-{43085948-2AE9-6A12-7051-5E6C83097BBE}" dt="2025-05-01T19:22:08.316" v="103"/>
          <ac:picMkLst>
            <pc:docMk/>
            <pc:sldMk cId="3971228622" sldId="348"/>
            <ac:picMk id="6" creationId="{5CE0A33C-952A-56AA-64B5-A8F738098D1D}"/>
          </ac:picMkLst>
        </pc:picChg>
        <pc:picChg chg="add del mod">
          <ac:chgData name="Gellerup, John" userId="S::xqv6@txstate.edu::14580bdc-66ca-480a-a601-075e948475f3" providerId="AD" clId="Web-{43085948-2AE9-6A12-7051-5E6C83097BBE}" dt="2025-05-01T19:23:05.051" v="115"/>
          <ac:picMkLst>
            <pc:docMk/>
            <pc:sldMk cId="3971228622" sldId="348"/>
            <ac:picMk id="7" creationId="{5446D7B8-1F1D-E1AB-A6FE-1327A4983A39}"/>
          </ac:picMkLst>
        </pc:picChg>
      </pc:sldChg>
    </pc:docChg>
  </pc:docChgLst>
  <pc:docChgLst>
    <pc:chgData name="Miskovitz, Cassidy" userId="S::fae17@txstate.edu::d10c4d6b-b64d-4f5e-ae34-cdcf317311b3" providerId="AD" clId="Web-{CDCD8DDD-77D1-22D2-72ED-FEEB85A133B2}"/>
    <pc:docChg chg="modSld">
      <pc:chgData name="Miskovitz, Cassidy" userId="S::fae17@txstate.edu::d10c4d6b-b64d-4f5e-ae34-cdcf317311b3" providerId="AD" clId="Web-{CDCD8DDD-77D1-22D2-72ED-FEEB85A133B2}" dt="2025-04-24T16:42:32.803" v="1"/>
      <pc:docMkLst>
        <pc:docMk/>
      </pc:docMkLst>
      <pc:sldChg chg="modSp">
        <pc:chgData name="Miskovitz, Cassidy" userId="S::fae17@txstate.edu::d10c4d6b-b64d-4f5e-ae34-cdcf317311b3" providerId="AD" clId="Web-{CDCD8DDD-77D1-22D2-72ED-FEEB85A133B2}" dt="2025-04-24T16:42:32.803" v="1"/>
        <pc:sldMkLst>
          <pc:docMk/>
          <pc:sldMk cId="0" sldId="260"/>
        </pc:sldMkLst>
        <pc:graphicFrameChg chg="mod modGraphic">
          <ac:chgData name="Miskovitz, Cassidy" userId="S::fae17@txstate.edu::d10c4d6b-b64d-4f5e-ae34-cdcf317311b3" providerId="AD" clId="Web-{CDCD8DDD-77D1-22D2-72ED-FEEB85A133B2}" dt="2025-04-24T16:42:32.803" v="1"/>
          <ac:graphicFrameMkLst>
            <pc:docMk/>
            <pc:sldMk cId="0" sldId="260"/>
            <ac:graphicFrameMk id="7" creationId="{2ABC3C31-0FEA-EE53-F5FB-186FE3E3E7BA}"/>
          </ac:graphicFrameMkLst>
        </pc:graphicFrameChg>
      </pc:sldChg>
    </pc:docChg>
  </pc:docChgLst>
  <pc:docChgLst>
    <pc:chgData name="Miskovitz, Cassidy" userId="S::fae17@txstate.edu::d10c4d6b-b64d-4f5e-ae34-cdcf317311b3" providerId="AD" clId="Web-{A7FBA249-8281-029B-2702-E9E38133D4CC}"/>
    <pc:docChg chg="modSld">
      <pc:chgData name="Miskovitz, Cassidy" userId="S::fae17@txstate.edu::d10c4d6b-b64d-4f5e-ae34-cdcf317311b3" providerId="AD" clId="Web-{A7FBA249-8281-029B-2702-E9E38133D4CC}" dt="2025-05-01T22:16:13.236" v="36" actId="1076"/>
      <pc:docMkLst>
        <pc:docMk/>
      </pc:docMkLst>
      <pc:sldChg chg="modSp">
        <pc:chgData name="Miskovitz, Cassidy" userId="S::fae17@txstate.edu::d10c4d6b-b64d-4f5e-ae34-cdcf317311b3" providerId="AD" clId="Web-{A7FBA249-8281-029B-2702-E9E38133D4CC}" dt="2025-05-01T21:47:05.165" v="34" actId="20577"/>
        <pc:sldMkLst>
          <pc:docMk/>
          <pc:sldMk cId="1325043781" sldId="333"/>
        </pc:sldMkLst>
        <pc:spChg chg="mod">
          <ac:chgData name="Miskovitz, Cassidy" userId="S::fae17@txstate.edu::d10c4d6b-b64d-4f5e-ae34-cdcf317311b3" providerId="AD" clId="Web-{A7FBA249-8281-029B-2702-E9E38133D4CC}" dt="2025-05-01T21:46:04.602" v="12" actId="20577"/>
          <ac:spMkLst>
            <pc:docMk/>
            <pc:sldMk cId="1325043781" sldId="333"/>
            <ac:spMk id="13" creationId="{8D2507E2-89B4-EB7E-7F2D-269282742ED0}"/>
          </ac:spMkLst>
        </pc:spChg>
        <pc:spChg chg="mod">
          <ac:chgData name="Miskovitz, Cassidy" userId="S::fae17@txstate.edu::d10c4d6b-b64d-4f5e-ae34-cdcf317311b3" providerId="AD" clId="Web-{A7FBA249-8281-029B-2702-E9E38133D4CC}" dt="2025-05-01T21:46:51.696" v="22" actId="20577"/>
          <ac:spMkLst>
            <pc:docMk/>
            <pc:sldMk cId="1325043781" sldId="333"/>
            <ac:spMk id="18" creationId="{9D3DC366-9ECA-5223-727E-EFC5F62306B0}"/>
          </ac:spMkLst>
        </pc:spChg>
        <pc:spChg chg="mod">
          <ac:chgData name="Miskovitz, Cassidy" userId="S::fae17@txstate.edu::d10c4d6b-b64d-4f5e-ae34-cdcf317311b3" providerId="AD" clId="Web-{A7FBA249-8281-029B-2702-E9E38133D4CC}" dt="2025-05-01T21:47:05.165" v="34" actId="20577"/>
          <ac:spMkLst>
            <pc:docMk/>
            <pc:sldMk cId="1325043781" sldId="333"/>
            <ac:spMk id="21" creationId="{ADAA6AE9-21EB-BC40-E584-BF35CAE59EB9}"/>
          </ac:spMkLst>
        </pc:spChg>
      </pc:sldChg>
      <pc:sldChg chg="modSp">
        <pc:chgData name="Miskovitz, Cassidy" userId="S::fae17@txstate.edu::d10c4d6b-b64d-4f5e-ae34-cdcf317311b3" providerId="AD" clId="Web-{A7FBA249-8281-029B-2702-E9E38133D4CC}" dt="2025-05-01T22:16:13.236" v="36" actId="1076"/>
        <pc:sldMkLst>
          <pc:docMk/>
          <pc:sldMk cId="180022648" sldId="340"/>
        </pc:sldMkLst>
        <pc:spChg chg="mod">
          <ac:chgData name="Miskovitz, Cassidy" userId="S::fae17@txstate.edu::d10c4d6b-b64d-4f5e-ae34-cdcf317311b3" providerId="AD" clId="Web-{A7FBA249-8281-029B-2702-E9E38133D4CC}" dt="2025-05-01T22:16:13.236" v="36" actId="1076"/>
          <ac:spMkLst>
            <pc:docMk/>
            <pc:sldMk cId="180022648" sldId="340"/>
            <ac:spMk id="2" creationId="{349AB8FC-328C-0452-5F48-B03299FF3956}"/>
          </ac:spMkLst>
        </pc:spChg>
      </pc:sldChg>
    </pc:docChg>
  </pc:docChgLst>
  <pc:docChgLst>
    <pc:chgData name="Miskovitz, Cassidy" userId="S::fae17@txstate.edu::d10c4d6b-b64d-4f5e-ae34-cdcf317311b3" providerId="AD" clId="Web-{645B73A0-1A2B-D976-1F42-53E40D0DF5C4}"/>
    <pc:docChg chg="addSld delSld modSld">
      <pc:chgData name="Miskovitz, Cassidy" userId="S::fae17@txstate.edu::d10c4d6b-b64d-4f5e-ae34-cdcf317311b3" providerId="AD" clId="Web-{645B73A0-1A2B-D976-1F42-53E40D0DF5C4}" dt="2025-05-01T19:05:42.382" v="253" actId="1076"/>
      <pc:docMkLst>
        <pc:docMk/>
      </pc:docMkLst>
      <pc:sldChg chg="modSp">
        <pc:chgData name="Miskovitz, Cassidy" userId="S::fae17@txstate.edu::d10c4d6b-b64d-4f5e-ae34-cdcf317311b3" providerId="AD" clId="Web-{645B73A0-1A2B-D976-1F42-53E40D0DF5C4}" dt="2025-05-01T17:56:37.733" v="153" actId="1076"/>
        <pc:sldMkLst>
          <pc:docMk/>
          <pc:sldMk cId="0" sldId="280"/>
        </pc:sldMkLst>
        <pc:spChg chg="mod">
          <ac:chgData name="Miskovitz, Cassidy" userId="S::fae17@txstate.edu::d10c4d6b-b64d-4f5e-ae34-cdcf317311b3" providerId="AD" clId="Web-{645B73A0-1A2B-D976-1F42-53E40D0DF5C4}" dt="2025-05-01T17:56:37.733" v="153" actId="1076"/>
          <ac:spMkLst>
            <pc:docMk/>
            <pc:sldMk cId="0" sldId="280"/>
            <ac:spMk id="382" creationId="{00000000-0000-0000-0000-000000000000}"/>
          </ac:spMkLst>
        </pc:spChg>
      </pc:sldChg>
      <pc:sldChg chg="addSp delSp modSp">
        <pc:chgData name="Miskovitz, Cassidy" userId="S::fae17@txstate.edu::d10c4d6b-b64d-4f5e-ae34-cdcf317311b3" providerId="AD" clId="Web-{645B73A0-1A2B-D976-1F42-53E40D0DF5C4}" dt="2025-05-01T17:54:04.638" v="113" actId="20577"/>
        <pc:sldMkLst>
          <pc:docMk/>
          <pc:sldMk cId="1325043781" sldId="333"/>
        </pc:sldMkLst>
        <pc:spChg chg="add mod">
          <ac:chgData name="Miskovitz, Cassidy" userId="S::fae17@txstate.edu::d10c4d6b-b64d-4f5e-ae34-cdcf317311b3" providerId="AD" clId="Web-{645B73A0-1A2B-D976-1F42-53E40D0DF5C4}" dt="2025-05-01T17:44:43.616" v="49" actId="1076"/>
          <ac:spMkLst>
            <pc:docMk/>
            <pc:sldMk cId="1325043781" sldId="333"/>
            <ac:spMk id="3" creationId="{E0EC4BB1-2D49-8CEB-1024-07D75BF8062B}"/>
          </ac:spMkLst>
        </pc:spChg>
        <pc:spChg chg="add mod">
          <ac:chgData name="Miskovitz, Cassidy" userId="S::fae17@txstate.edu::d10c4d6b-b64d-4f5e-ae34-cdcf317311b3" providerId="AD" clId="Web-{645B73A0-1A2B-D976-1F42-53E40D0DF5C4}" dt="2025-05-01T17:54:04.638" v="113" actId="20577"/>
          <ac:spMkLst>
            <pc:docMk/>
            <pc:sldMk cId="1325043781" sldId="333"/>
            <ac:spMk id="4" creationId="{19983F9A-BEA6-E288-7D74-47CC8FC377D1}"/>
          </ac:spMkLst>
        </pc:spChg>
        <pc:spChg chg="mod">
          <ac:chgData name="Miskovitz, Cassidy" userId="S::fae17@txstate.edu::d10c4d6b-b64d-4f5e-ae34-cdcf317311b3" providerId="AD" clId="Web-{645B73A0-1A2B-D976-1F42-53E40D0DF5C4}" dt="2025-05-01T17:45:18.554" v="61" actId="14100"/>
          <ac:spMkLst>
            <pc:docMk/>
            <pc:sldMk cId="1325043781" sldId="333"/>
            <ac:spMk id="13" creationId="{8D2507E2-89B4-EB7E-7F2D-269282742ED0}"/>
          </ac:spMkLst>
        </pc:spChg>
        <pc:spChg chg="del mod">
          <ac:chgData name="Miskovitz, Cassidy" userId="S::fae17@txstate.edu::d10c4d6b-b64d-4f5e-ae34-cdcf317311b3" providerId="AD" clId="Web-{645B73A0-1A2B-D976-1F42-53E40D0DF5C4}" dt="2025-05-01T17:43:16.318" v="6"/>
          <ac:spMkLst>
            <pc:docMk/>
            <pc:sldMk cId="1325043781" sldId="333"/>
            <ac:spMk id="14" creationId="{9CDA4333-8B53-665E-53F3-6AFA473E57A4}"/>
          </ac:spMkLst>
        </pc:spChg>
        <pc:spChg chg="del mod">
          <ac:chgData name="Miskovitz, Cassidy" userId="S::fae17@txstate.edu::d10c4d6b-b64d-4f5e-ae34-cdcf317311b3" providerId="AD" clId="Web-{645B73A0-1A2B-D976-1F42-53E40D0DF5C4}" dt="2025-05-01T17:43:24.912" v="11"/>
          <ac:spMkLst>
            <pc:docMk/>
            <pc:sldMk cId="1325043781" sldId="333"/>
            <ac:spMk id="15" creationId="{B5575E1C-0AB5-1B21-89C0-6500B9795E22}"/>
          </ac:spMkLst>
        </pc:spChg>
        <pc:spChg chg="mod">
          <ac:chgData name="Miskovitz, Cassidy" userId="S::fae17@txstate.edu::d10c4d6b-b64d-4f5e-ae34-cdcf317311b3" providerId="AD" clId="Web-{645B73A0-1A2B-D976-1F42-53E40D0DF5C4}" dt="2025-05-01T17:45:25.444" v="62" actId="1076"/>
          <ac:spMkLst>
            <pc:docMk/>
            <pc:sldMk cId="1325043781" sldId="333"/>
            <ac:spMk id="18" creationId="{9D3DC366-9ECA-5223-727E-EFC5F62306B0}"/>
          </ac:spMkLst>
        </pc:spChg>
        <pc:spChg chg="del">
          <ac:chgData name="Miskovitz, Cassidy" userId="S::fae17@txstate.edu::d10c4d6b-b64d-4f5e-ae34-cdcf317311b3" providerId="AD" clId="Web-{645B73A0-1A2B-D976-1F42-53E40D0DF5C4}" dt="2025-05-01T17:43:47.740" v="25"/>
          <ac:spMkLst>
            <pc:docMk/>
            <pc:sldMk cId="1325043781" sldId="333"/>
            <ac:spMk id="19" creationId="{705C876F-0F6E-F187-4F0D-0AA13F84F8F3}"/>
          </ac:spMkLst>
        </pc:spChg>
        <pc:spChg chg="del">
          <ac:chgData name="Miskovitz, Cassidy" userId="S::fae17@txstate.edu::d10c4d6b-b64d-4f5e-ae34-cdcf317311b3" providerId="AD" clId="Web-{645B73A0-1A2B-D976-1F42-53E40D0DF5C4}" dt="2025-05-01T17:43:46.053" v="24"/>
          <ac:spMkLst>
            <pc:docMk/>
            <pc:sldMk cId="1325043781" sldId="333"/>
            <ac:spMk id="20" creationId="{77AB18A2-6D94-F581-063F-A07C755440AB}"/>
          </ac:spMkLst>
        </pc:spChg>
        <pc:spChg chg="mod">
          <ac:chgData name="Miskovitz, Cassidy" userId="S::fae17@txstate.edu::d10c4d6b-b64d-4f5e-ae34-cdcf317311b3" providerId="AD" clId="Web-{645B73A0-1A2B-D976-1F42-53E40D0DF5C4}" dt="2025-05-01T17:45:11.491" v="59" actId="14100"/>
          <ac:spMkLst>
            <pc:docMk/>
            <pc:sldMk cId="1325043781" sldId="333"/>
            <ac:spMk id="21" creationId="{ADAA6AE9-21EB-BC40-E584-BF35CAE59EB9}"/>
          </ac:spMkLst>
        </pc:spChg>
        <pc:spChg chg="del">
          <ac:chgData name="Miskovitz, Cassidy" userId="S::fae17@txstate.edu::d10c4d6b-b64d-4f5e-ae34-cdcf317311b3" providerId="AD" clId="Web-{645B73A0-1A2B-D976-1F42-53E40D0DF5C4}" dt="2025-05-01T17:44:24.647" v="42"/>
          <ac:spMkLst>
            <pc:docMk/>
            <pc:sldMk cId="1325043781" sldId="333"/>
            <ac:spMk id="22" creationId="{5A7E039F-4C1D-6B00-5861-41CA50EF41AB}"/>
          </ac:spMkLst>
        </pc:spChg>
        <pc:spChg chg="del">
          <ac:chgData name="Miskovitz, Cassidy" userId="S::fae17@txstate.edu::d10c4d6b-b64d-4f5e-ae34-cdcf317311b3" providerId="AD" clId="Web-{645B73A0-1A2B-D976-1F42-53E40D0DF5C4}" dt="2025-05-01T17:44:22.897" v="41"/>
          <ac:spMkLst>
            <pc:docMk/>
            <pc:sldMk cId="1325043781" sldId="333"/>
            <ac:spMk id="23" creationId="{82383445-6918-AD8A-E0D7-5B442CE460CA}"/>
          </ac:spMkLst>
        </pc:spChg>
        <pc:spChg chg="mod">
          <ac:chgData name="Miskovitz, Cassidy" userId="S::fae17@txstate.edu::d10c4d6b-b64d-4f5e-ae34-cdcf317311b3" providerId="AD" clId="Web-{645B73A0-1A2B-D976-1F42-53E40D0DF5C4}" dt="2025-05-01T17:53:37.059" v="91" actId="1076"/>
          <ac:spMkLst>
            <pc:docMk/>
            <pc:sldMk cId="1325043781" sldId="333"/>
            <ac:spMk id="24" creationId="{2D65D1E2-D1C0-1CE0-285C-8D2020252E4F}"/>
          </ac:spMkLst>
        </pc:spChg>
        <pc:picChg chg="add mod">
          <ac:chgData name="Miskovitz, Cassidy" userId="S::fae17@txstate.edu::d10c4d6b-b64d-4f5e-ae34-cdcf317311b3" providerId="AD" clId="Web-{645B73A0-1A2B-D976-1F42-53E40D0DF5C4}" dt="2025-05-01T17:44:56.085" v="53" actId="1076"/>
          <ac:picMkLst>
            <pc:docMk/>
            <pc:sldMk cId="1325043781" sldId="333"/>
            <ac:picMk id="2" creationId="{8F5CB906-16EE-E867-70E3-9F74EC7ED79E}"/>
          </ac:picMkLst>
        </pc:picChg>
      </pc:sldChg>
      <pc:sldChg chg="addSp modSp">
        <pc:chgData name="Miskovitz, Cassidy" userId="S::fae17@txstate.edu::d10c4d6b-b64d-4f5e-ae34-cdcf317311b3" providerId="AD" clId="Web-{645B73A0-1A2B-D976-1F42-53E40D0DF5C4}" dt="2025-05-01T17:54:55.357" v="138" actId="1076"/>
        <pc:sldMkLst>
          <pc:docMk/>
          <pc:sldMk cId="36793327" sldId="334"/>
        </pc:sldMkLst>
        <pc:spChg chg="mod">
          <ac:chgData name="Miskovitz, Cassidy" userId="S::fae17@txstate.edu::d10c4d6b-b64d-4f5e-ae34-cdcf317311b3" providerId="AD" clId="Web-{645B73A0-1A2B-D976-1F42-53E40D0DF5C4}" dt="2025-05-01T17:54:14.059" v="115" actId="1076"/>
          <ac:spMkLst>
            <pc:docMk/>
            <pc:sldMk cId="36793327" sldId="334"/>
            <ac:spMk id="3" creationId="{47472035-8FEA-F91E-0D8E-01A07E4DA8B8}"/>
          </ac:spMkLst>
        </pc:spChg>
        <pc:spChg chg="add mod">
          <ac:chgData name="Miskovitz, Cassidy" userId="S::fae17@txstate.edu::d10c4d6b-b64d-4f5e-ae34-cdcf317311b3" providerId="AD" clId="Web-{645B73A0-1A2B-D976-1F42-53E40D0DF5C4}" dt="2025-05-01T17:54:55.357" v="138" actId="1076"/>
          <ac:spMkLst>
            <pc:docMk/>
            <pc:sldMk cId="36793327" sldId="334"/>
            <ac:spMk id="4" creationId="{7CEE11EA-F66C-BC1C-9CFC-64D75A2DF23D}"/>
          </ac:spMkLst>
        </pc:spChg>
      </pc:sldChg>
      <pc:sldChg chg="addSp delSp modSp">
        <pc:chgData name="Miskovitz, Cassidy" userId="S::fae17@txstate.edu::d10c4d6b-b64d-4f5e-ae34-cdcf317311b3" providerId="AD" clId="Web-{645B73A0-1A2B-D976-1F42-53E40D0DF5C4}" dt="2025-05-01T17:55:17.466" v="147"/>
        <pc:sldMkLst>
          <pc:docMk/>
          <pc:sldMk cId="1904302769" sldId="335"/>
        </pc:sldMkLst>
        <pc:spChg chg="add del mod">
          <ac:chgData name="Miskovitz, Cassidy" userId="S::fae17@txstate.edu::d10c4d6b-b64d-4f5e-ae34-cdcf317311b3" providerId="AD" clId="Web-{645B73A0-1A2B-D976-1F42-53E40D0DF5C4}" dt="2025-05-01T17:55:17.466" v="147"/>
          <ac:spMkLst>
            <pc:docMk/>
            <pc:sldMk cId="1904302769" sldId="335"/>
            <ac:spMk id="5" creationId="{D00DF70E-967E-4348-06C1-F6E7719FC064}"/>
          </ac:spMkLst>
        </pc:spChg>
      </pc:sldChg>
      <pc:sldChg chg="addSp modSp">
        <pc:chgData name="Miskovitz, Cassidy" userId="S::fae17@txstate.edu::d10c4d6b-b64d-4f5e-ae34-cdcf317311b3" providerId="AD" clId="Web-{645B73A0-1A2B-D976-1F42-53E40D0DF5C4}" dt="2025-05-01T18:41:56.361" v="198" actId="1076"/>
        <pc:sldMkLst>
          <pc:docMk/>
          <pc:sldMk cId="1974545551" sldId="337"/>
        </pc:sldMkLst>
        <pc:spChg chg="add mod">
          <ac:chgData name="Miskovitz, Cassidy" userId="S::fae17@txstate.edu::d10c4d6b-b64d-4f5e-ae34-cdcf317311b3" providerId="AD" clId="Web-{645B73A0-1A2B-D976-1F42-53E40D0DF5C4}" dt="2025-05-01T18:41:53.299" v="197" actId="1076"/>
          <ac:spMkLst>
            <pc:docMk/>
            <pc:sldMk cId="1974545551" sldId="337"/>
            <ac:spMk id="4" creationId="{D405A339-1B37-2658-5330-1C684A6164C6}"/>
          </ac:spMkLst>
        </pc:spChg>
        <pc:spChg chg="add mod">
          <ac:chgData name="Miskovitz, Cassidy" userId="S::fae17@txstate.edu::d10c4d6b-b64d-4f5e-ae34-cdcf317311b3" providerId="AD" clId="Web-{645B73A0-1A2B-D976-1F42-53E40D0DF5C4}" dt="2025-05-01T18:41:56.361" v="198" actId="1076"/>
          <ac:spMkLst>
            <pc:docMk/>
            <pc:sldMk cId="1974545551" sldId="337"/>
            <ac:spMk id="5" creationId="{5E3C9414-696C-BC86-6258-DED92F74F31B}"/>
          </ac:spMkLst>
        </pc:spChg>
        <pc:picChg chg="add mod">
          <ac:chgData name="Miskovitz, Cassidy" userId="S::fae17@txstate.edu::d10c4d6b-b64d-4f5e-ae34-cdcf317311b3" providerId="AD" clId="Web-{645B73A0-1A2B-D976-1F42-53E40D0DF5C4}" dt="2025-05-01T18:35:08.563" v="175" actId="1076"/>
          <ac:picMkLst>
            <pc:docMk/>
            <pc:sldMk cId="1974545551" sldId="337"/>
            <ac:picMk id="2" creationId="{C65FCC3A-872D-E9CD-45AF-3B9862FD7DC7}"/>
          </ac:picMkLst>
        </pc:picChg>
        <pc:picChg chg="add mod">
          <ac:chgData name="Miskovitz, Cassidy" userId="S::fae17@txstate.edu::d10c4d6b-b64d-4f5e-ae34-cdcf317311b3" providerId="AD" clId="Web-{645B73A0-1A2B-D976-1F42-53E40D0DF5C4}" dt="2025-05-01T18:41:27.064" v="190" actId="1076"/>
          <ac:picMkLst>
            <pc:docMk/>
            <pc:sldMk cId="1974545551" sldId="337"/>
            <ac:picMk id="3" creationId="{8108B570-2BE9-5407-D264-D87CCA780F69}"/>
          </ac:picMkLst>
        </pc:picChg>
      </pc:sldChg>
      <pc:sldChg chg="delSp del">
        <pc:chgData name="Miskovitz, Cassidy" userId="S::fae17@txstate.edu::d10c4d6b-b64d-4f5e-ae34-cdcf317311b3" providerId="AD" clId="Web-{645B73A0-1A2B-D976-1F42-53E40D0DF5C4}" dt="2025-05-01T18:32:30.765" v="161"/>
        <pc:sldMkLst>
          <pc:docMk/>
          <pc:sldMk cId="671641152" sldId="346"/>
        </pc:sldMkLst>
        <pc:picChg chg="del">
          <ac:chgData name="Miskovitz, Cassidy" userId="S::fae17@txstate.edu::d10c4d6b-b64d-4f5e-ae34-cdcf317311b3" providerId="AD" clId="Web-{645B73A0-1A2B-D976-1F42-53E40D0DF5C4}" dt="2025-05-01T18:31:45.468" v="154"/>
          <ac:picMkLst>
            <pc:docMk/>
            <pc:sldMk cId="671641152" sldId="346"/>
            <ac:picMk id="3" creationId="{F10A00A9-8ACD-6969-4369-4A4635CA50BE}"/>
          </ac:picMkLst>
        </pc:picChg>
      </pc:sldChg>
      <pc:sldChg chg="addSp delSp modSp add replId">
        <pc:chgData name="Miskovitz, Cassidy" userId="S::fae17@txstate.edu::d10c4d6b-b64d-4f5e-ae34-cdcf317311b3" providerId="AD" clId="Web-{645B73A0-1A2B-D976-1F42-53E40D0DF5C4}" dt="2025-05-01T19:05:42.382" v="253" actId="1076"/>
        <pc:sldMkLst>
          <pc:docMk/>
          <pc:sldMk cId="2883948254" sldId="346"/>
        </pc:sldMkLst>
        <pc:spChg chg="mod">
          <ac:chgData name="Miskovitz, Cassidy" userId="S::fae17@txstate.edu::d10c4d6b-b64d-4f5e-ae34-cdcf317311b3" providerId="AD" clId="Web-{645B73A0-1A2B-D976-1F42-53E40D0DF5C4}" dt="2025-05-01T19:05:31.086" v="249" actId="14100"/>
          <ac:spMkLst>
            <pc:docMk/>
            <pc:sldMk cId="2883948254" sldId="346"/>
            <ac:spMk id="2" creationId="{466EE277-28E3-9093-6B79-3A05A9DA0725}"/>
          </ac:spMkLst>
        </pc:spChg>
        <pc:spChg chg="mod">
          <ac:chgData name="Miskovitz, Cassidy" userId="S::fae17@txstate.edu::d10c4d6b-b64d-4f5e-ae34-cdcf317311b3" providerId="AD" clId="Web-{645B73A0-1A2B-D976-1F42-53E40D0DF5C4}" dt="2025-05-01T19:05:42.382" v="253" actId="1076"/>
          <ac:spMkLst>
            <pc:docMk/>
            <pc:sldMk cId="2883948254" sldId="346"/>
            <ac:spMk id="5" creationId="{F9BC1A43-21F6-3CEC-52BE-A9B8C33F36DF}"/>
          </ac:spMkLst>
        </pc:spChg>
        <pc:spChg chg="mod">
          <ac:chgData name="Miskovitz, Cassidy" userId="S::fae17@txstate.edu::d10c4d6b-b64d-4f5e-ae34-cdcf317311b3" providerId="AD" clId="Web-{645B73A0-1A2B-D976-1F42-53E40D0DF5C4}" dt="2025-05-01T19:05:36.570" v="251" actId="1076"/>
          <ac:spMkLst>
            <pc:docMk/>
            <pc:sldMk cId="2883948254" sldId="346"/>
            <ac:spMk id="7" creationId="{FB7BD65A-30E7-55F3-1288-EC8F77C290D8}"/>
          </ac:spMkLst>
        </pc:spChg>
        <pc:spChg chg="del">
          <ac:chgData name="Miskovitz, Cassidy" userId="S::fae17@txstate.edu::d10c4d6b-b64d-4f5e-ae34-cdcf317311b3" providerId="AD" clId="Web-{645B73A0-1A2B-D976-1F42-53E40D0DF5C4}" dt="2025-05-01T19:00:52.725" v="223"/>
          <ac:spMkLst>
            <pc:docMk/>
            <pc:sldMk cId="2883948254" sldId="346"/>
            <ac:spMk id="8" creationId="{05CECE20-ACE9-5D3A-014C-C0BF1B4E75A2}"/>
          </ac:spMkLst>
        </pc:spChg>
        <pc:spChg chg="mod">
          <ac:chgData name="Miskovitz, Cassidy" userId="S::fae17@txstate.edu::d10c4d6b-b64d-4f5e-ae34-cdcf317311b3" providerId="AD" clId="Web-{645B73A0-1A2B-D976-1F42-53E40D0DF5C4}" dt="2025-05-01T18:46:54.675" v="206" actId="20577"/>
          <ac:spMkLst>
            <pc:docMk/>
            <pc:sldMk cId="2883948254" sldId="346"/>
            <ac:spMk id="108" creationId="{F76A2CAC-77E1-B5BF-4707-175950FDB52E}"/>
          </ac:spMkLst>
        </pc:spChg>
        <pc:picChg chg="del">
          <ac:chgData name="Miskovitz, Cassidy" userId="S::fae17@txstate.edu::d10c4d6b-b64d-4f5e-ae34-cdcf317311b3" providerId="AD" clId="Web-{645B73A0-1A2B-D976-1F42-53E40D0DF5C4}" dt="2025-05-01T18:52:49.348" v="207"/>
          <ac:picMkLst>
            <pc:docMk/>
            <pc:sldMk cId="2883948254" sldId="346"/>
            <ac:picMk id="3" creationId="{AFA8CB26-3E6D-A6EE-7E86-67FBD8BF5844}"/>
          </ac:picMkLst>
        </pc:picChg>
        <pc:picChg chg="add mod">
          <ac:chgData name="Miskovitz, Cassidy" userId="S::fae17@txstate.edu::d10c4d6b-b64d-4f5e-ae34-cdcf317311b3" providerId="AD" clId="Web-{645B73A0-1A2B-D976-1F42-53E40D0DF5C4}" dt="2025-05-01T19:05:27.570" v="248" actId="1076"/>
          <ac:picMkLst>
            <pc:docMk/>
            <pc:sldMk cId="2883948254" sldId="346"/>
            <ac:picMk id="4" creationId="{D9E08AA1-A609-6FEE-BB51-1260772187AB}"/>
          </ac:picMkLst>
        </pc:picChg>
      </pc:sldChg>
      <pc:sldChg chg="delSp modSp del">
        <pc:chgData name="Miskovitz, Cassidy" userId="S::fae17@txstate.edu::d10c4d6b-b64d-4f5e-ae34-cdcf317311b3" providerId="AD" clId="Web-{645B73A0-1A2B-D976-1F42-53E40D0DF5C4}" dt="2025-05-01T17:46:31.570" v="88"/>
        <pc:sldMkLst>
          <pc:docMk/>
          <pc:sldMk cId="4165527243" sldId="346"/>
        </pc:sldMkLst>
        <pc:spChg chg="mod">
          <ac:chgData name="Miskovitz, Cassidy" userId="S::fae17@txstate.edu::d10c4d6b-b64d-4f5e-ae34-cdcf317311b3" providerId="AD" clId="Web-{645B73A0-1A2B-D976-1F42-53E40D0DF5C4}" dt="2025-05-01T17:44:35.991" v="46" actId="20577"/>
          <ac:spMkLst>
            <pc:docMk/>
            <pc:sldMk cId="4165527243" sldId="346"/>
            <ac:spMk id="2" creationId="{AB2A065E-15BA-5F42-371E-0245CAA2A61F}"/>
          </ac:spMkLst>
        </pc:spChg>
        <pc:picChg chg="del">
          <ac:chgData name="Miskovitz, Cassidy" userId="S::fae17@txstate.edu::d10c4d6b-b64d-4f5e-ae34-cdcf317311b3" providerId="AD" clId="Web-{645B73A0-1A2B-D976-1F42-53E40D0DF5C4}" dt="2025-05-01T17:44:27.288" v="43"/>
          <ac:picMkLst>
            <pc:docMk/>
            <pc:sldMk cId="4165527243" sldId="346"/>
            <ac:picMk id="7" creationId="{9E136DB2-C681-AE52-A713-6494ACBC1CD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83B7B98F-E7FF-FB71-D75F-AA54379EB34B}"/>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67FC0BF8-6AD5-2E3E-A6CC-219750CDFAC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2D4AB44F-250E-3967-B222-4D92A95216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3626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2149E4E1-AE5B-A5CB-86CE-F231434F21E0}"/>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A2D7B1A1-9B2B-9760-70CE-E906E2CF3F9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E45E5A15-16A1-F19F-8AAA-9260F3EC78F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3474751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5444BBC8-E13D-A4CD-8919-EE7B6DACAF80}"/>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4F5647C7-A81E-A84F-0C2D-05220DF94EF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3256C565-D1A7-609F-FC4E-DD2B269F82F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12208709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5715401C-46B6-6E9F-9747-042EAAA66183}"/>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DEB4ADA0-7A2F-D349-20FE-590D6CEF75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A643ACA3-27D1-514A-E339-31A4FA04CA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523839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80D14B36-14B4-4B0C-2341-DD8B925BF2C1}"/>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3C404B5A-8295-7672-97DE-DEDF9198E6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05290C5C-3495-994D-5C01-4E0E5039D4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51421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249F1232-533B-D1FD-3259-93FB966CD28C}"/>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707A4479-AFF9-2A6D-65B7-E9B67B352F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94DFE2F7-E6B5-904B-5486-28550BBB19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137645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83BCBE22-26C5-6DB3-0622-B0F55D54EC9E}"/>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4454B53B-9260-6078-6CAB-BA357644BE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AB3FCD8E-FDF7-6DE1-2269-61AA184FE4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205208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D003E6C7-D04F-2B65-BB16-BE645BF877A7}"/>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9BE1AD2D-F47E-9CC0-CA96-F6D333635D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8AF16D8E-2FF2-F809-167F-41A6BDCB45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6924541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4B8C289E-EEB7-2E97-2D4C-5E5E028CF720}"/>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343BFBF2-5375-49F4-EB68-DB16724038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E1C6732E-8AD1-B352-56B3-CCDF646762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175693537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f9d8dbb2a1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f9d8dbb2a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This is not a slide to talk other than maybe “We like to thank the people listed here and will now take any questions”   The main purpose is to show that you’ve concluded your presentation without going to a blank screen.</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d45476ae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d45476ae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Update the text at the very top on every slide to match your document content.   It is a way of indicating where you are in the presentation.  Same text but underline will change.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8B43BF61-16A4-50A7-7088-08635592732D}"/>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71CE7661-26D4-6E28-EBA8-02B19572D7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121132C4-0555-5595-3FC4-2EAB639AB43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35693003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f9c68f1950_0_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c68f1950_0_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fcf7a9d1e2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243137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FF90D95-A419-C183-DB08-E250CDC9BFB9}"/>
            </a:ext>
          </a:extLst>
        </p:cNvPr>
        <p:cNvGrpSpPr/>
        <p:nvPr/>
      </p:nvGrpSpPr>
      <p:grpSpPr>
        <a:xfrm>
          <a:off x="0" y="0"/>
          <a:ext cx="0" cy="0"/>
          <a:chOff x="0" y="0"/>
          <a:chExt cx="0" cy="0"/>
        </a:xfrm>
      </p:grpSpPr>
      <p:sp>
        <p:nvSpPr>
          <p:cNvPr id="101" name="Google Shape;101;gf9c68f1950_0_32:notes">
            <a:extLst>
              <a:ext uri="{FF2B5EF4-FFF2-40B4-BE49-F238E27FC236}">
                <a16:creationId xmlns:a16="http://schemas.microsoft.com/office/drawing/2014/main" id="{51125B78-9F35-5FEC-3582-7BE1A20BA9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c68f1950_0_32:notes">
            <a:extLst>
              <a:ext uri="{FF2B5EF4-FFF2-40B4-BE49-F238E27FC236}">
                <a16:creationId xmlns:a16="http://schemas.microsoft.com/office/drawing/2014/main" id="{C68E2196-CE6A-5CFA-93F1-34B09781B59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750379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5D91B7B9-FA93-8F50-732F-5C4AA84D5326}"/>
            </a:ext>
          </a:extLst>
        </p:cNvPr>
        <p:cNvGrpSpPr/>
        <p:nvPr/>
      </p:nvGrpSpPr>
      <p:grpSpPr>
        <a:xfrm>
          <a:off x="0" y="0"/>
          <a:ext cx="0" cy="0"/>
          <a:chOff x="0" y="0"/>
          <a:chExt cx="0" cy="0"/>
        </a:xfrm>
      </p:grpSpPr>
      <p:sp>
        <p:nvSpPr>
          <p:cNvPr id="101" name="Google Shape;101;gf9c68f1950_0_32:notes">
            <a:extLst>
              <a:ext uri="{FF2B5EF4-FFF2-40B4-BE49-F238E27FC236}">
                <a16:creationId xmlns:a16="http://schemas.microsoft.com/office/drawing/2014/main" id="{E7DD96F5-6E58-F3A3-E1FF-D35CAF1CF04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c68f1950_0_32:notes">
            <a:extLst>
              <a:ext uri="{FF2B5EF4-FFF2-40B4-BE49-F238E27FC236}">
                <a16:creationId xmlns:a16="http://schemas.microsoft.com/office/drawing/2014/main" id="{E349146D-AB29-32AD-2C93-1D822E649E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816358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F7158D1B-A8C6-5715-2899-CFC8A68CF353}"/>
            </a:ext>
          </a:extLst>
        </p:cNvPr>
        <p:cNvGrpSpPr/>
        <p:nvPr/>
      </p:nvGrpSpPr>
      <p:grpSpPr>
        <a:xfrm>
          <a:off x="0" y="0"/>
          <a:ext cx="0" cy="0"/>
          <a:chOff x="0" y="0"/>
          <a:chExt cx="0" cy="0"/>
        </a:xfrm>
      </p:grpSpPr>
      <p:sp>
        <p:nvSpPr>
          <p:cNvPr id="101" name="Google Shape;101;gf9c68f1950_0_32:notes">
            <a:extLst>
              <a:ext uri="{FF2B5EF4-FFF2-40B4-BE49-F238E27FC236}">
                <a16:creationId xmlns:a16="http://schemas.microsoft.com/office/drawing/2014/main" id="{AF68C3DC-2B5E-6FB7-1CCE-77AAE09B87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f9c68f1950_0_32:notes">
            <a:extLst>
              <a:ext uri="{FF2B5EF4-FFF2-40B4-BE49-F238E27FC236}">
                <a16:creationId xmlns:a16="http://schemas.microsoft.com/office/drawing/2014/main" id="{CB71DC7F-8416-071E-9187-A43E22D2B1D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200" b="1">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783699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643AC38D-67AA-1E7E-40CE-A8F7769F49D6}"/>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B8DEB3A9-18D5-78EA-9B30-A3C10EAFE6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BB306B62-2818-C627-2D6A-F4C02D30FA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421056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a:extLst>
            <a:ext uri="{FF2B5EF4-FFF2-40B4-BE49-F238E27FC236}">
              <a16:creationId xmlns:a16="http://schemas.microsoft.com/office/drawing/2014/main" id="{B0EA6C6C-23E7-10BF-49B5-7CE34D4EAAD1}"/>
            </a:ext>
          </a:extLst>
        </p:cNvPr>
        <p:cNvGrpSpPr/>
        <p:nvPr/>
      </p:nvGrpSpPr>
      <p:grpSpPr>
        <a:xfrm>
          <a:off x="0" y="0"/>
          <a:ext cx="0" cy="0"/>
          <a:chOff x="0" y="0"/>
          <a:chExt cx="0" cy="0"/>
        </a:xfrm>
      </p:grpSpPr>
      <p:sp>
        <p:nvSpPr>
          <p:cNvPr id="332" name="Google Shape;332;gfcf7a9d1e2_0_16:notes">
            <a:extLst>
              <a:ext uri="{FF2B5EF4-FFF2-40B4-BE49-F238E27FC236}">
                <a16:creationId xmlns:a16="http://schemas.microsoft.com/office/drawing/2014/main" id="{7D07B430-76AE-84FE-A979-0A7547382E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fcf7a9d1e2_0_16:notes">
            <a:extLst>
              <a:ext uri="{FF2B5EF4-FFF2-40B4-BE49-F238E27FC236}">
                <a16:creationId xmlns:a16="http://schemas.microsoft.com/office/drawing/2014/main" id="{4918720C-8249-AE46-20A2-5B45481CB9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a:effectLst/>
                <a:latin typeface="Arial" panose="020B0604020202020204" pitchFamily="34" charset="0"/>
              </a:rPr>
              <a:t>This is your “prove it” moment. Summarize the major requirements, the results you have, and for each requirement prove it was met or describe what happened resulting in it not being met.</a:t>
            </a:r>
            <a:br>
              <a:rPr lang="en-US"/>
            </a:br>
            <a:r>
              <a:rPr lang="en-US" b="0" i="0">
                <a:effectLst/>
                <a:latin typeface="Arial" panose="020B0604020202020204" pitchFamily="34" charset="0"/>
              </a:rPr>
              <a:t>Best format is probably a table: Do not claim to Pass without supporting data!</a:t>
            </a:r>
            <a:endParaRPr lang="en-US"/>
          </a:p>
          <a:p>
            <a:pPr marL="0" lvl="0" indent="0" algn="l" rtl="0">
              <a:spcBef>
                <a:spcPts val="0"/>
              </a:spcBef>
              <a:spcAft>
                <a:spcPts val="0"/>
              </a:spcAft>
              <a:buNone/>
            </a:pPr>
            <a:endParaRPr/>
          </a:p>
        </p:txBody>
      </p:sp>
    </p:spTree>
    <p:extLst>
      <p:ext uri="{BB962C8B-B14F-4D97-AF65-F5344CB8AC3E}">
        <p14:creationId xmlns:p14="http://schemas.microsoft.com/office/powerpoint/2010/main" val="17941577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bg>
      <p:bgPr>
        <a:solidFill>
          <a:srgbClr val="660000"/>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05978"/>
            <a:ext cx="8229600" cy="8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200" y="1200151"/>
            <a:ext cx="8229600" cy="3394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1200"/>
              </a:spcBef>
              <a:spcAft>
                <a:spcPts val="0"/>
              </a:spcAft>
              <a:buClr>
                <a:schemeClr val="dk1"/>
              </a:buClr>
              <a:buSzPts val="1800"/>
              <a:buChar char="○"/>
              <a:defRPr/>
            </a:lvl2pPr>
            <a:lvl3pPr marL="1371600" lvl="2" indent="-342900" algn="l" rtl="0">
              <a:spcBef>
                <a:spcPts val="1200"/>
              </a:spcBef>
              <a:spcAft>
                <a:spcPts val="0"/>
              </a:spcAft>
              <a:buClr>
                <a:schemeClr val="dk1"/>
              </a:buClr>
              <a:buSzPts val="1800"/>
              <a:buChar char="■"/>
              <a:defRPr/>
            </a:lvl3pPr>
            <a:lvl4pPr marL="1828800" lvl="3" indent="-342900" algn="l" rtl="0">
              <a:spcBef>
                <a:spcPts val="1200"/>
              </a:spcBef>
              <a:spcAft>
                <a:spcPts val="0"/>
              </a:spcAft>
              <a:buClr>
                <a:schemeClr val="dk1"/>
              </a:buClr>
              <a:buSzPts val="1800"/>
              <a:buChar char="●"/>
              <a:defRPr/>
            </a:lvl4pPr>
            <a:lvl5pPr marL="2286000" lvl="4" indent="-342900" algn="l" rtl="0">
              <a:spcBef>
                <a:spcPts val="1200"/>
              </a:spcBef>
              <a:spcAft>
                <a:spcPts val="0"/>
              </a:spcAft>
              <a:buClr>
                <a:schemeClr val="dk1"/>
              </a:buClr>
              <a:buSzPts val="1800"/>
              <a:buChar char="○"/>
              <a:defRPr/>
            </a:lvl5pPr>
            <a:lvl6pPr marL="2743200" lvl="5" indent="-342900" algn="l" rtl="0">
              <a:spcBef>
                <a:spcPts val="1200"/>
              </a:spcBef>
              <a:spcAft>
                <a:spcPts val="0"/>
              </a:spcAft>
              <a:buClr>
                <a:schemeClr val="dk1"/>
              </a:buClr>
              <a:buSzPts val="1800"/>
              <a:buChar char="■"/>
              <a:defRPr/>
            </a:lvl6pPr>
            <a:lvl7pPr marL="3200400" lvl="6" indent="-342900" algn="l" rtl="0">
              <a:spcBef>
                <a:spcPts val="1200"/>
              </a:spcBef>
              <a:spcAft>
                <a:spcPts val="0"/>
              </a:spcAft>
              <a:buClr>
                <a:schemeClr val="dk1"/>
              </a:buClr>
              <a:buSzPts val="1800"/>
              <a:buChar char="●"/>
              <a:defRPr/>
            </a:lvl7pPr>
            <a:lvl8pPr marL="3657600" lvl="7" indent="-342900" algn="l" rtl="0">
              <a:spcBef>
                <a:spcPts val="1200"/>
              </a:spcBef>
              <a:spcAft>
                <a:spcPts val="0"/>
              </a:spcAft>
              <a:buClr>
                <a:schemeClr val="dk1"/>
              </a:buClr>
              <a:buSzPts val="1800"/>
              <a:buChar char="○"/>
              <a:defRPr/>
            </a:lvl8pPr>
            <a:lvl9pPr marL="4114800" lvl="8" indent="-342900" algn="l" rtl="0">
              <a:spcBef>
                <a:spcPts val="1200"/>
              </a:spcBef>
              <a:spcAft>
                <a:spcPts val="1200"/>
              </a:spcAft>
              <a:buClr>
                <a:schemeClr val="dk1"/>
              </a:buClr>
              <a:buSzPts val="1800"/>
              <a:buChar char="■"/>
              <a:defRPr/>
            </a:lvl9pPr>
          </a:lstStyle>
          <a:p>
            <a:endParaRPr/>
          </a:p>
        </p:txBody>
      </p:sp>
      <p:sp>
        <p:nvSpPr>
          <p:cNvPr id="53" name="Google Shape;53;p13"/>
          <p:cNvSpPr txBox="1">
            <a:spLocks noGrp="1"/>
          </p:cNvSpPr>
          <p:nvPr>
            <p:ph type="ftr" idx="11"/>
          </p:nvPr>
        </p:nvSpPr>
        <p:spPr>
          <a:xfrm>
            <a:off x="3124200" y="4767264"/>
            <a:ext cx="2895600" cy="2739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4" name="Google Shape;54;p13"/>
          <p:cNvSpPr txBox="1">
            <a:spLocks noGrp="1"/>
          </p:cNvSpPr>
          <p:nvPr>
            <p:ph type="sldNum" idx="12"/>
          </p:nvPr>
        </p:nvSpPr>
        <p:spPr>
          <a:xfrm>
            <a:off x="457200" y="4743451"/>
            <a:ext cx="2133600" cy="273900"/>
          </a:xfrm>
          <a:prstGeom prst="rect">
            <a:avLst/>
          </a:prstGeom>
          <a:noFill/>
          <a:ln>
            <a:noFill/>
          </a:ln>
        </p:spPr>
        <p:txBody>
          <a:bodyPr spcFirstLastPara="1" wrap="square" lIns="91425" tIns="45700" rIns="91425" bIns="45700" anchor="ctr" anchorCtr="0">
            <a:normAutofit lnSpcReduction="10000"/>
          </a:bodyPr>
          <a:lstStyle>
            <a:lvl1pPr marL="0" lvl="0" indent="0" algn="l" rtl="0">
              <a:spcBef>
                <a:spcPts val="0"/>
              </a:spcBef>
              <a:buNone/>
              <a:defRPr sz="1200" b="0" i="0" u="none" strike="noStrike" cap="none">
                <a:solidFill>
                  <a:srgbClr val="888888"/>
                </a:solidFill>
                <a:latin typeface="Calibri"/>
                <a:ea typeface="Calibri"/>
                <a:cs typeface="Calibri"/>
                <a:sym typeface="Calibri"/>
              </a:defRPr>
            </a:lvl1pPr>
            <a:lvl2pPr marL="0" lvl="1" indent="0" algn="l" rtl="0">
              <a:spcBef>
                <a:spcPts val="0"/>
              </a:spcBef>
              <a:buNone/>
              <a:defRPr sz="1200" b="0" i="0" u="none" strike="noStrike" cap="none">
                <a:solidFill>
                  <a:srgbClr val="888888"/>
                </a:solidFill>
                <a:latin typeface="Calibri"/>
                <a:ea typeface="Calibri"/>
                <a:cs typeface="Calibri"/>
                <a:sym typeface="Calibri"/>
              </a:defRPr>
            </a:lvl2pPr>
            <a:lvl3pPr marL="0" lvl="2" indent="0" algn="l" rtl="0">
              <a:spcBef>
                <a:spcPts val="0"/>
              </a:spcBef>
              <a:buNone/>
              <a:defRPr sz="1200" b="0" i="0" u="none" strike="noStrike" cap="none">
                <a:solidFill>
                  <a:srgbClr val="888888"/>
                </a:solidFill>
                <a:latin typeface="Calibri"/>
                <a:ea typeface="Calibri"/>
                <a:cs typeface="Calibri"/>
                <a:sym typeface="Calibri"/>
              </a:defRPr>
            </a:lvl3pPr>
            <a:lvl4pPr marL="0" lvl="3" indent="0" algn="l" rtl="0">
              <a:spcBef>
                <a:spcPts val="0"/>
              </a:spcBef>
              <a:buNone/>
              <a:defRPr sz="1200" b="0" i="0" u="none" strike="noStrike" cap="none">
                <a:solidFill>
                  <a:srgbClr val="888888"/>
                </a:solidFill>
                <a:latin typeface="Calibri"/>
                <a:ea typeface="Calibri"/>
                <a:cs typeface="Calibri"/>
                <a:sym typeface="Calibri"/>
              </a:defRPr>
            </a:lvl4pPr>
            <a:lvl5pPr marL="0" lvl="4" indent="0" algn="l" rtl="0">
              <a:spcBef>
                <a:spcPts val="0"/>
              </a:spcBef>
              <a:buNone/>
              <a:defRPr sz="1200" b="0" i="0" u="none" strike="noStrike" cap="none">
                <a:solidFill>
                  <a:srgbClr val="888888"/>
                </a:solidFill>
                <a:latin typeface="Calibri"/>
                <a:ea typeface="Calibri"/>
                <a:cs typeface="Calibri"/>
                <a:sym typeface="Calibri"/>
              </a:defRPr>
            </a:lvl5pPr>
            <a:lvl6pPr marL="0" lvl="5" indent="0" algn="l" rtl="0">
              <a:spcBef>
                <a:spcPts val="0"/>
              </a:spcBef>
              <a:buNone/>
              <a:defRPr sz="1200" b="0" i="0" u="none" strike="noStrike" cap="none">
                <a:solidFill>
                  <a:srgbClr val="888888"/>
                </a:solidFill>
                <a:latin typeface="Calibri"/>
                <a:ea typeface="Calibri"/>
                <a:cs typeface="Calibri"/>
                <a:sym typeface="Calibri"/>
              </a:defRPr>
            </a:lvl6pPr>
            <a:lvl7pPr marL="0" lvl="6" indent="0" algn="l" rtl="0">
              <a:spcBef>
                <a:spcPts val="0"/>
              </a:spcBef>
              <a:buNone/>
              <a:defRPr sz="1200" b="0" i="0" u="none" strike="noStrike" cap="none">
                <a:solidFill>
                  <a:srgbClr val="888888"/>
                </a:solidFill>
                <a:latin typeface="Calibri"/>
                <a:ea typeface="Calibri"/>
                <a:cs typeface="Calibri"/>
                <a:sym typeface="Calibri"/>
              </a:defRPr>
            </a:lvl7pPr>
            <a:lvl8pPr marL="0" lvl="7" indent="0" algn="l" rtl="0">
              <a:spcBef>
                <a:spcPts val="0"/>
              </a:spcBef>
              <a:buNone/>
              <a:defRPr sz="1200" b="0" i="0" u="none" strike="noStrike" cap="none">
                <a:solidFill>
                  <a:srgbClr val="888888"/>
                </a:solidFill>
                <a:latin typeface="Calibri"/>
                <a:ea typeface="Calibri"/>
                <a:cs typeface="Calibri"/>
                <a:sym typeface="Calibri"/>
              </a:defRPr>
            </a:lvl8pPr>
            <a:lvl9pPr marL="0" lvl="8" indent="0" algn="l" rtl="0">
              <a:spcBef>
                <a:spcPts val="0"/>
              </a:spcBef>
              <a:buNone/>
              <a:defRPr sz="1200" b="0" i="0" u="none" strike="noStrike" cap="none">
                <a:solidFill>
                  <a:srgbClr val="888888"/>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4.xml"/><Relationship Id="rId5" Type="http://schemas.openxmlformats.org/officeDocument/2006/relationships/image" Target="../media/image22.sv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hyperlink" Target="http://vlabs.iitkgp.ac.in/coa/exp2/content.html" TargetMode="External"/><Relationship Id="rId3" Type="http://schemas.openxmlformats.org/officeDocument/2006/relationships/image" Target="../media/image1.png"/><Relationship Id="rId7" Type="http://schemas.openxmlformats.org/officeDocument/2006/relationships/hyperlink" Target="http://vlabs.iitkgp.ernet.in/coa/exp1/index.html" TargetMode="External"/><Relationship Id="rId2" Type="http://schemas.openxmlformats.org/officeDocument/2006/relationships/notesSlide" Target="../notesSlides/notesSlide20.xml"/><Relationship Id="rId1" Type="http://schemas.openxmlformats.org/officeDocument/2006/relationships/slideLayout" Target="../slideLayouts/slideLayout4.xml"/><Relationship Id="rId6" Type="http://schemas.openxmlformats.org/officeDocument/2006/relationships/hyperlink" Target="https://www.build-electronic-circuits.com/full-adder/" TargetMode="External"/><Relationship Id="rId5" Type="http://schemas.openxmlformats.org/officeDocument/2006/relationships/hyperlink" Target="https://www.prepbytes.com/blog/computer-network/carry-look-ahead-adder/" TargetMode="External"/><Relationship Id="rId10" Type="http://schemas.openxmlformats.org/officeDocument/2006/relationships/hyperlink" Target="https://computersciencewiki.org/index.php/Kogge-stone_adder" TargetMode="External"/><Relationship Id="rId4" Type="http://schemas.openxmlformats.org/officeDocument/2006/relationships/hyperlink" Target="https://www.realdigital.org/doc/9eca319eb242a07d31574667ef02360a" TargetMode="External"/><Relationship Id="rId9" Type="http://schemas.openxmlformats.org/officeDocument/2006/relationships/hyperlink" Target="https://electronics.stackexchange.com/questions/588189/i-am-trying-to-implement-a-function-using-only-nand-gate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4"/>
          <p:cNvSpPr txBox="1">
            <a:spLocks noGrp="1"/>
          </p:cNvSpPr>
          <p:nvPr>
            <p:ph type="title" idx="4294967295"/>
          </p:nvPr>
        </p:nvSpPr>
        <p:spPr>
          <a:xfrm>
            <a:off x="62400" y="76188"/>
            <a:ext cx="9019200" cy="857400"/>
          </a:xfrm>
          <a:prstGeom prst="rect">
            <a:avLst/>
          </a:prstGeom>
          <a:noFill/>
          <a:ln>
            <a:noFill/>
          </a:ln>
        </p:spPr>
        <p:txBody>
          <a:bodyPr spcFirstLastPara="1" wrap="square" lIns="91425" tIns="45700" rIns="91425" bIns="45700" anchor="ctr" anchorCtr="0">
            <a:noAutofit/>
          </a:bodyPr>
          <a:lstStyle/>
          <a:p>
            <a:pPr algn="ctr"/>
            <a:r>
              <a:rPr lang="en" sz="3050">
                <a:solidFill>
                  <a:schemeClr val="tx1"/>
                </a:solidFill>
                <a:ea typeface="Calibri"/>
                <a:sym typeface="Oswald"/>
              </a:rPr>
              <a:t>8-bit Full Adder Using NAND-Based Carry Look-Ahead Architecture </a:t>
            </a:r>
            <a:endParaRPr lang="en-US">
              <a:solidFill>
                <a:schemeClr val="tx1"/>
              </a:solidFill>
            </a:endParaRPr>
          </a:p>
        </p:txBody>
      </p:sp>
      <p:pic>
        <p:nvPicPr>
          <p:cNvPr id="62" name="Google Shape;62;p14"/>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64" name="Google Shape;64;p14"/>
          <p:cNvSpPr txBox="1"/>
          <p:nvPr/>
        </p:nvSpPr>
        <p:spPr>
          <a:xfrm>
            <a:off x="175803" y="1421197"/>
            <a:ext cx="4349874" cy="1985129"/>
          </a:xfrm>
          <a:prstGeom prst="rect">
            <a:avLst/>
          </a:prstGeom>
          <a:solidFill>
            <a:schemeClr val="accent1">
              <a:lumMod val="20000"/>
              <a:lumOff val="80000"/>
            </a:schemeClr>
          </a:solidFill>
          <a:ln>
            <a:noFill/>
          </a:ln>
        </p:spPr>
        <p:txBody>
          <a:bodyPr spcFirstLastPara="1" wrap="square" lIns="91425" tIns="91425" rIns="91425" bIns="91425" anchor="t" anchorCtr="0">
            <a:spAutoFit/>
          </a:bodyPr>
          <a:lstStyle/>
          <a:p>
            <a:r>
              <a:rPr lang="en-US" b="1">
                <a:solidFill>
                  <a:schemeClr val="tx1"/>
                </a:solidFill>
                <a:sym typeface="Calibri"/>
              </a:rPr>
              <a:t>Project Task</a:t>
            </a:r>
            <a:endParaRPr lang="en-US" b="1">
              <a:solidFill>
                <a:schemeClr val="tx1"/>
              </a:solidFill>
            </a:endParaRPr>
          </a:p>
          <a:p>
            <a:endParaRPr lang="en-US">
              <a:solidFill>
                <a:schemeClr val="tx1"/>
              </a:solidFill>
            </a:endParaRPr>
          </a:p>
          <a:p>
            <a:pPr marL="285750" indent="-285750">
              <a:buChar char="•"/>
            </a:pPr>
            <a:r>
              <a:rPr lang="en-US" sz="1200">
                <a:solidFill>
                  <a:schemeClr val="tx1"/>
                </a:solidFill>
                <a:sym typeface="Calibri"/>
              </a:rPr>
              <a:t>An 8-bit full adder </a:t>
            </a:r>
            <a:endParaRPr lang="en-US" sz="1200">
              <a:solidFill>
                <a:schemeClr val="tx1"/>
              </a:solidFill>
            </a:endParaRPr>
          </a:p>
          <a:p>
            <a:pPr marL="285750" indent="-285750">
              <a:buChar char="•"/>
            </a:pPr>
            <a:endParaRPr lang="en-US" sz="1200">
              <a:solidFill>
                <a:schemeClr val="tx1"/>
              </a:solidFill>
            </a:endParaRPr>
          </a:p>
          <a:p>
            <a:pPr marL="285750" indent="-285750">
              <a:buChar char="•"/>
            </a:pPr>
            <a:r>
              <a:rPr lang="en-US" sz="1200">
                <a:solidFill>
                  <a:schemeClr val="tx1"/>
                </a:solidFill>
              </a:rPr>
              <a:t>Adds two 8-bit inputs plus a carry-in</a:t>
            </a:r>
          </a:p>
          <a:p>
            <a:pPr marL="285750" indent="-285750">
              <a:buChar char="•"/>
            </a:pPr>
            <a:endParaRPr lang="en-US" sz="1200">
              <a:solidFill>
                <a:schemeClr val="tx1"/>
              </a:solidFill>
            </a:endParaRPr>
          </a:p>
          <a:p>
            <a:pPr marL="285750" indent="-285750">
              <a:buChar char="•"/>
            </a:pPr>
            <a:r>
              <a:rPr lang="en-US" sz="1200">
                <a:solidFill>
                  <a:schemeClr val="tx1"/>
                </a:solidFill>
                <a:sym typeface="Calibri"/>
              </a:rPr>
              <a:t>Outputs an 8-bit sum and a final carry-out</a:t>
            </a:r>
            <a:endParaRPr lang="en-US" sz="1200">
              <a:solidFill>
                <a:schemeClr val="tx1"/>
              </a:solidFill>
            </a:endParaRPr>
          </a:p>
          <a:p>
            <a:pPr marL="285750" indent="-285750">
              <a:buChar char="•"/>
            </a:pPr>
            <a:endParaRPr lang="en-US" sz="1200">
              <a:solidFill>
                <a:schemeClr val="tx1"/>
              </a:solidFill>
            </a:endParaRPr>
          </a:p>
          <a:p>
            <a:pPr marL="285750" indent="-285750">
              <a:spcBef>
                <a:spcPts val="640"/>
              </a:spcBef>
              <a:buChar char="•"/>
            </a:pPr>
            <a:r>
              <a:rPr lang="en-US" sz="1200">
                <a:solidFill>
                  <a:schemeClr val="tx1"/>
                </a:solidFill>
                <a:sym typeface="Calibri"/>
              </a:rPr>
              <a:t>Verified with </a:t>
            </a:r>
            <a:r>
              <a:rPr lang="en-US" sz="1200" err="1">
                <a:solidFill>
                  <a:schemeClr val="tx1"/>
                </a:solidFill>
                <a:sym typeface="Calibri"/>
              </a:rPr>
              <a:t>LTSpice</a:t>
            </a:r>
            <a:r>
              <a:rPr lang="en-US" sz="1200">
                <a:solidFill>
                  <a:schemeClr val="tx1"/>
                </a:solidFill>
                <a:sym typeface="Calibri"/>
              </a:rPr>
              <a:t> simulations and </a:t>
            </a:r>
            <a:r>
              <a:rPr lang="en-US" sz="1200" err="1">
                <a:solidFill>
                  <a:schemeClr val="tx1"/>
                </a:solidFill>
                <a:sym typeface="Calibri"/>
              </a:rPr>
              <a:t>Microwind</a:t>
            </a:r>
            <a:r>
              <a:rPr lang="en-US" sz="1200">
                <a:solidFill>
                  <a:schemeClr val="tx1"/>
                </a:solidFill>
                <a:sym typeface="Calibri"/>
              </a:rPr>
              <a:t> layout</a:t>
            </a:r>
            <a:endParaRPr lang="en-US" sz="1200">
              <a:solidFill>
                <a:schemeClr val="tx1"/>
              </a:solidFill>
            </a:endParaRPr>
          </a:p>
        </p:txBody>
      </p:sp>
      <p:sp>
        <p:nvSpPr>
          <p:cNvPr id="11" name="Google Shape;64;p14">
            <a:extLst>
              <a:ext uri="{FF2B5EF4-FFF2-40B4-BE49-F238E27FC236}">
                <a16:creationId xmlns:a16="http://schemas.microsoft.com/office/drawing/2014/main" id="{F4463255-9573-450F-9510-81B7F8121ED0}"/>
              </a:ext>
            </a:extLst>
          </p:cNvPr>
          <p:cNvSpPr txBox="1"/>
          <p:nvPr/>
        </p:nvSpPr>
        <p:spPr>
          <a:xfrm>
            <a:off x="177191" y="4435718"/>
            <a:ext cx="6575182" cy="477023"/>
          </a:xfrm>
          <a:prstGeom prst="rect">
            <a:avLst/>
          </a:prstGeom>
          <a:noFill/>
          <a:ln>
            <a:noFill/>
          </a:ln>
        </p:spPr>
        <p:txBody>
          <a:bodyPr spcFirstLastPara="1" wrap="square" lIns="91425" tIns="91425" rIns="91425" bIns="91425" anchor="t" anchorCtr="0">
            <a:spAutoFit/>
          </a:bodyPr>
          <a:lstStyle/>
          <a:p>
            <a:pPr>
              <a:spcBef>
                <a:spcPts val="640"/>
              </a:spcBef>
            </a:pPr>
            <a:r>
              <a:rPr lang="en-US" b="1">
                <a:solidFill>
                  <a:schemeClr val="tx1"/>
                </a:solidFill>
                <a:cs typeface="Calibri"/>
                <a:sym typeface="Calibri"/>
              </a:rPr>
              <a:t>Team Members:</a:t>
            </a:r>
            <a:r>
              <a:rPr lang="en-US">
                <a:solidFill>
                  <a:schemeClr val="tx1"/>
                </a:solidFill>
                <a:cs typeface="Calibri"/>
                <a:sym typeface="Calibri"/>
              </a:rPr>
              <a:t> John </a:t>
            </a:r>
            <a:r>
              <a:rPr lang="en-US" err="1">
                <a:solidFill>
                  <a:schemeClr val="tx1"/>
                </a:solidFill>
                <a:cs typeface="Calibri"/>
                <a:sym typeface="Calibri"/>
              </a:rPr>
              <a:t>Gellerup</a:t>
            </a:r>
            <a:r>
              <a:rPr lang="en-US">
                <a:solidFill>
                  <a:schemeClr val="tx1"/>
                </a:solidFill>
                <a:cs typeface="Calibri"/>
                <a:sym typeface="Calibri"/>
              </a:rPr>
              <a:t>,</a:t>
            </a:r>
            <a:r>
              <a:rPr lang="en-US">
                <a:solidFill>
                  <a:schemeClr val="tx1"/>
                </a:solidFill>
                <a:ea typeface="Calibri"/>
                <a:cs typeface="Calibri"/>
                <a:sym typeface="Calibri"/>
              </a:rPr>
              <a:t> </a:t>
            </a:r>
            <a:r>
              <a:rPr lang="en-US">
                <a:solidFill>
                  <a:schemeClr val="tx1"/>
                </a:solidFill>
                <a:ea typeface="Calibri"/>
                <a:sym typeface="Calibri"/>
              </a:rPr>
              <a:t>Brandon Markham, and </a:t>
            </a:r>
            <a:r>
              <a:rPr lang="en-US">
                <a:solidFill>
                  <a:schemeClr val="tx1"/>
                </a:solidFill>
                <a:ea typeface="Calibri"/>
                <a:cs typeface="Calibri"/>
                <a:sym typeface="Calibri"/>
              </a:rPr>
              <a:t>Cassidy</a:t>
            </a:r>
            <a:r>
              <a:rPr lang="en-US">
                <a:solidFill>
                  <a:schemeClr val="tx1"/>
                </a:solidFill>
                <a:cs typeface="Calibri"/>
              </a:rPr>
              <a:t> </a:t>
            </a:r>
            <a:r>
              <a:rPr lang="en-US" err="1">
                <a:solidFill>
                  <a:schemeClr val="tx1"/>
                </a:solidFill>
                <a:cs typeface="Calibri"/>
              </a:rPr>
              <a:t>Miskovitz</a:t>
            </a:r>
            <a:endParaRPr lang="en-US">
              <a:solidFill>
                <a:schemeClr val="tx1"/>
              </a:solidFill>
              <a:cs typeface="Calibri"/>
            </a:endParaRPr>
          </a:p>
        </p:txBody>
      </p:sp>
      <p:pic>
        <p:nvPicPr>
          <p:cNvPr id="3" name="Picture 2">
            <a:extLst>
              <a:ext uri="{FF2B5EF4-FFF2-40B4-BE49-F238E27FC236}">
                <a16:creationId xmlns:a16="http://schemas.microsoft.com/office/drawing/2014/main" id="{0E597072-849D-841F-8084-9A64D14087F5}"/>
              </a:ext>
            </a:extLst>
          </p:cNvPr>
          <p:cNvPicPr>
            <a:picLocks noChangeAspect="1"/>
          </p:cNvPicPr>
          <p:nvPr/>
        </p:nvPicPr>
        <p:blipFill>
          <a:blip r:embed="rId4"/>
          <a:srcRect l="16332" r="-97" b="224"/>
          <a:stretch/>
        </p:blipFill>
        <p:spPr>
          <a:xfrm>
            <a:off x="4530852" y="1284526"/>
            <a:ext cx="4379175" cy="2250777"/>
          </a:xfrm>
          <a:prstGeom prst="rect">
            <a:avLst/>
          </a:prstGeom>
        </p:spPr>
      </p:pic>
      <p:sp>
        <p:nvSpPr>
          <p:cNvPr id="4" name="TextBox 3">
            <a:extLst>
              <a:ext uri="{FF2B5EF4-FFF2-40B4-BE49-F238E27FC236}">
                <a16:creationId xmlns:a16="http://schemas.microsoft.com/office/drawing/2014/main" id="{9647679D-9843-01F1-AE93-DB5A2A91E9BC}"/>
              </a:ext>
            </a:extLst>
          </p:cNvPr>
          <p:cNvSpPr txBox="1"/>
          <p:nvPr/>
        </p:nvSpPr>
        <p:spPr>
          <a:xfrm>
            <a:off x="4690612" y="3838754"/>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1: 8-bit full adder truth table [1]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F16F2D75-298E-22F4-7940-6A7A10042248}"/>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E15A8742-B914-005C-D2C2-AF0F627515ED}"/>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
        <p:nvSpPr>
          <p:cNvPr id="338" name="Google Shape;338;p34">
            <a:extLst>
              <a:ext uri="{FF2B5EF4-FFF2-40B4-BE49-F238E27FC236}">
                <a16:creationId xmlns:a16="http://schemas.microsoft.com/office/drawing/2014/main" id="{5DE382D8-B79D-7E2B-E2DD-C883074DEB3E}"/>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B086D395-04C9-C06F-8AF1-40CAFA2BA8F3}"/>
              </a:ext>
            </a:extLst>
          </p:cNvPr>
          <p:cNvSpPr txBox="1">
            <a:spLocks noGrp="1"/>
          </p:cNvSpPr>
          <p:nvPr>
            <p:ph type="ftr" idx="3"/>
          </p:nvPr>
        </p:nvSpPr>
        <p:spPr>
          <a:xfrm>
            <a:off x="380550" y="189959"/>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sym typeface="Oswald"/>
              </a:rPr>
              <a:t>LTSpice</a:t>
            </a:r>
            <a:r>
              <a:rPr lang="en" sz="2500">
                <a:solidFill>
                  <a:schemeClr val="lt1"/>
                </a:solidFill>
                <a:sym typeface="Oswald"/>
              </a:rPr>
              <a:t> Gate-Level Simulation </a:t>
            </a:r>
            <a:endParaRPr lang="en-US">
              <a:solidFill>
                <a:schemeClr val="lt1"/>
              </a:solidFill>
            </a:endParaRPr>
          </a:p>
        </p:txBody>
      </p:sp>
      <p:pic>
        <p:nvPicPr>
          <p:cNvPr id="10" name="Google Shape;346;p35">
            <a:extLst>
              <a:ext uri="{FF2B5EF4-FFF2-40B4-BE49-F238E27FC236}">
                <a16:creationId xmlns:a16="http://schemas.microsoft.com/office/drawing/2014/main" id="{DC19CC87-1E3B-E640-EE7F-F2EBE86BEEC6}"/>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graphicFrame>
        <p:nvGraphicFramePr>
          <p:cNvPr id="4" name="Table 3">
            <a:extLst>
              <a:ext uri="{FF2B5EF4-FFF2-40B4-BE49-F238E27FC236}">
                <a16:creationId xmlns:a16="http://schemas.microsoft.com/office/drawing/2014/main" id="{3E73D14A-25F6-3D3A-F47C-1EC426BF8E7E}"/>
              </a:ext>
            </a:extLst>
          </p:cNvPr>
          <p:cNvGraphicFramePr>
            <a:graphicFrameLocks noGrp="1"/>
          </p:cNvGraphicFramePr>
          <p:nvPr>
            <p:extLst>
              <p:ext uri="{D42A27DB-BD31-4B8C-83A1-F6EECF244321}">
                <p14:modId xmlns:p14="http://schemas.microsoft.com/office/powerpoint/2010/main" val="410460218"/>
              </p:ext>
            </p:extLst>
          </p:nvPr>
        </p:nvGraphicFramePr>
        <p:xfrm>
          <a:off x="118051" y="847944"/>
          <a:ext cx="2425387" cy="1706880"/>
        </p:xfrm>
        <a:graphic>
          <a:graphicData uri="http://schemas.openxmlformats.org/drawingml/2006/table">
            <a:tbl>
              <a:tblPr bandRow="1">
                <a:tableStyleId>{3F621290-3495-471A-B474-CCEE9497B3FC}</a:tableStyleId>
              </a:tblPr>
              <a:tblGrid>
                <a:gridCol w="696950">
                  <a:extLst>
                    <a:ext uri="{9D8B030D-6E8A-4147-A177-3AD203B41FA5}">
                      <a16:colId xmlns:a16="http://schemas.microsoft.com/office/drawing/2014/main" val="3129146835"/>
                    </a:ext>
                  </a:extLst>
                </a:gridCol>
                <a:gridCol w="827047">
                  <a:extLst>
                    <a:ext uri="{9D8B030D-6E8A-4147-A177-3AD203B41FA5}">
                      <a16:colId xmlns:a16="http://schemas.microsoft.com/office/drawing/2014/main" val="2429179416"/>
                    </a:ext>
                  </a:extLst>
                </a:gridCol>
                <a:gridCol w="901390">
                  <a:extLst>
                    <a:ext uri="{9D8B030D-6E8A-4147-A177-3AD203B41FA5}">
                      <a16:colId xmlns:a16="http://schemas.microsoft.com/office/drawing/2014/main" val="2930666062"/>
                    </a:ext>
                  </a:extLst>
                </a:gridCol>
              </a:tblGrid>
              <a:tr h="200025">
                <a:tc>
                  <a:txBody>
                    <a:bodyPr/>
                    <a:lstStyle/>
                    <a:p>
                      <a:pPr>
                        <a:buNone/>
                      </a:pPr>
                      <a:r>
                        <a:rPr lang="en-US">
                          <a:solidFill>
                            <a:srgbClr val="000000"/>
                          </a:solidFill>
                          <a:effectLst/>
                          <a:latin typeface="Times New Roman" panose="02020603050405020304" pitchFamily="18" charset="0"/>
                        </a:rPr>
                        <a:t>Bit</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Delay (s)</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Delay (ns)</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93333476"/>
                  </a:ext>
                </a:extLst>
              </a:tr>
              <a:tr h="209550">
                <a:tc>
                  <a:txBody>
                    <a:bodyPr/>
                    <a:lstStyle/>
                    <a:p>
                      <a:pPr>
                        <a:buNone/>
                      </a:pPr>
                      <a:r>
                        <a:rPr lang="en-US">
                          <a:solidFill>
                            <a:srgbClr val="000000"/>
                          </a:solidFill>
                          <a:effectLst/>
                          <a:latin typeface="Times New Roman" panose="02020603050405020304" pitchFamily="18" charset="0"/>
                        </a:rPr>
                        <a:t>S1</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4724328"/>
                  </a:ext>
                </a:extLst>
              </a:tr>
              <a:tr h="200025">
                <a:tc>
                  <a:txBody>
                    <a:bodyPr/>
                    <a:lstStyle/>
                    <a:p>
                      <a:pPr>
                        <a:buNone/>
                      </a:pPr>
                      <a:r>
                        <a:rPr lang="en-US">
                          <a:solidFill>
                            <a:srgbClr val="000000"/>
                          </a:solidFill>
                          <a:effectLst/>
                          <a:latin typeface="Times New Roman" panose="02020603050405020304" pitchFamily="18" charset="0"/>
                        </a:rPr>
                        <a:t>S2</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28162612"/>
                  </a:ext>
                </a:extLst>
              </a:tr>
              <a:tr h="209550">
                <a:tc>
                  <a:txBody>
                    <a:bodyPr/>
                    <a:lstStyle/>
                    <a:p>
                      <a:pPr>
                        <a:buNone/>
                      </a:pPr>
                      <a:r>
                        <a:rPr lang="en-US">
                          <a:solidFill>
                            <a:srgbClr val="000000"/>
                          </a:solidFill>
                          <a:effectLst/>
                          <a:latin typeface="Times New Roman" panose="02020603050405020304" pitchFamily="18" charset="0"/>
                        </a:rPr>
                        <a:t>S3</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7316878"/>
                  </a:ext>
                </a:extLst>
              </a:tr>
              <a:tr h="200025">
                <a:tc>
                  <a:txBody>
                    <a:bodyPr/>
                    <a:lstStyle/>
                    <a:p>
                      <a:pPr>
                        <a:buNone/>
                      </a:pPr>
                      <a:r>
                        <a:rPr lang="en-US">
                          <a:solidFill>
                            <a:srgbClr val="000000"/>
                          </a:solidFill>
                          <a:effectLst/>
                          <a:latin typeface="Times New Roman" panose="02020603050405020304" pitchFamily="18" charset="0"/>
                        </a:rPr>
                        <a:t>S4</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78286983"/>
                  </a:ext>
                </a:extLst>
              </a:tr>
              <a:tr h="209550">
                <a:tc>
                  <a:txBody>
                    <a:bodyPr/>
                    <a:lstStyle/>
                    <a:p>
                      <a:pPr>
                        <a:buNone/>
                      </a:pPr>
                      <a:r>
                        <a:rPr lang="en-US">
                          <a:solidFill>
                            <a:srgbClr val="000000"/>
                          </a:solidFill>
                          <a:effectLst/>
                          <a:latin typeface="Times New Roman" panose="02020603050405020304" pitchFamily="18" charset="0"/>
                        </a:rPr>
                        <a:t>S5</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12200843"/>
                  </a:ext>
                </a:extLst>
              </a:tr>
              <a:tr h="200025">
                <a:tc>
                  <a:txBody>
                    <a:bodyPr/>
                    <a:lstStyle/>
                    <a:p>
                      <a:pPr>
                        <a:buNone/>
                      </a:pPr>
                      <a:r>
                        <a:rPr lang="en-US">
                          <a:solidFill>
                            <a:srgbClr val="000000"/>
                          </a:solidFill>
                          <a:effectLst/>
                          <a:latin typeface="Times New Roman" panose="02020603050405020304" pitchFamily="18" charset="0"/>
                        </a:rPr>
                        <a:t>S6</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39249777"/>
                  </a:ext>
                </a:extLst>
              </a:tr>
              <a:tr h="209550">
                <a:tc>
                  <a:txBody>
                    <a:bodyPr/>
                    <a:lstStyle/>
                    <a:p>
                      <a:pPr>
                        <a:buNone/>
                      </a:pPr>
                      <a:r>
                        <a:rPr lang="en-US">
                          <a:solidFill>
                            <a:srgbClr val="000000"/>
                          </a:solidFill>
                          <a:effectLst/>
                          <a:latin typeface="Times New Roman" panose="02020603050405020304" pitchFamily="18" charset="0"/>
                        </a:rPr>
                        <a:t>S7</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7844584"/>
                  </a:ext>
                </a:extLst>
              </a:tr>
            </a:tbl>
          </a:graphicData>
        </a:graphic>
      </p:graphicFrame>
      <p:graphicFrame>
        <p:nvGraphicFramePr>
          <p:cNvPr id="6" name="Table 5">
            <a:extLst>
              <a:ext uri="{FF2B5EF4-FFF2-40B4-BE49-F238E27FC236}">
                <a16:creationId xmlns:a16="http://schemas.microsoft.com/office/drawing/2014/main" id="{FD6FDA06-03DF-620C-A75E-36BDDDFF248F}"/>
              </a:ext>
            </a:extLst>
          </p:cNvPr>
          <p:cNvGraphicFramePr>
            <a:graphicFrameLocks noGrp="1"/>
          </p:cNvGraphicFramePr>
          <p:nvPr>
            <p:extLst>
              <p:ext uri="{D42A27DB-BD31-4B8C-83A1-F6EECF244321}">
                <p14:modId xmlns:p14="http://schemas.microsoft.com/office/powerpoint/2010/main" val="3694541279"/>
              </p:ext>
            </p:extLst>
          </p:nvPr>
        </p:nvGraphicFramePr>
        <p:xfrm>
          <a:off x="163568" y="2921529"/>
          <a:ext cx="2341758" cy="1737704"/>
        </p:xfrm>
        <a:graphic>
          <a:graphicData uri="http://schemas.openxmlformats.org/drawingml/2006/table">
            <a:tbl>
              <a:tblPr bandRow="1">
                <a:tableStyleId>{3F621290-3495-471A-B474-CCEE9497B3FC}</a:tableStyleId>
              </a:tblPr>
              <a:tblGrid>
                <a:gridCol w="437889">
                  <a:extLst>
                    <a:ext uri="{9D8B030D-6E8A-4147-A177-3AD203B41FA5}">
                      <a16:colId xmlns:a16="http://schemas.microsoft.com/office/drawing/2014/main" val="813731474"/>
                    </a:ext>
                  </a:extLst>
                </a:gridCol>
                <a:gridCol w="885299">
                  <a:extLst>
                    <a:ext uri="{9D8B030D-6E8A-4147-A177-3AD203B41FA5}">
                      <a16:colId xmlns:a16="http://schemas.microsoft.com/office/drawing/2014/main" val="2041806323"/>
                    </a:ext>
                  </a:extLst>
                </a:gridCol>
                <a:gridCol w="1018570">
                  <a:extLst>
                    <a:ext uri="{9D8B030D-6E8A-4147-A177-3AD203B41FA5}">
                      <a16:colId xmlns:a16="http://schemas.microsoft.com/office/drawing/2014/main" val="3153014258"/>
                    </a:ext>
                  </a:extLst>
                </a:gridCol>
              </a:tblGrid>
              <a:tr h="217213">
                <a:tc>
                  <a:txBody>
                    <a:bodyPr/>
                    <a:lstStyle/>
                    <a:p>
                      <a:pPr>
                        <a:buNone/>
                      </a:pPr>
                      <a:r>
                        <a:rPr lang="en-US">
                          <a:solidFill>
                            <a:srgbClr val="000000"/>
                          </a:solidFill>
                          <a:effectLst/>
                          <a:latin typeface="Times New Roman" panose="02020603050405020304" pitchFamily="18" charset="0"/>
                        </a:rPr>
                        <a:t>Bit</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Delay (s)</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Delay (ns)</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144728232"/>
                  </a:ext>
                </a:extLst>
              </a:tr>
              <a:tr h="217213">
                <a:tc>
                  <a:txBody>
                    <a:bodyPr/>
                    <a:lstStyle/>
                    <a:p>
                      <a:pPr>
                        <a:buNone/>
                      </a:pPr>
                      <a:r>
                        <a:rPr lang="en-US">
                          <a:solidFill>
                            <a:srgbClr val="000000"/>
                          </a:solidFill>
                          <a:effectLst/>
                          <a:latin typeface="Times New Roman" panose="02020603050405020304" pitchFamily="18" charset="0"/>
                        </a:rPr>
                        <a:t>C1</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9072760"/>
                  </a:ext>
                </a:extLst>
              </a:tr>
              <a:tr h="217213">
                <a:tc>
                  <a:txBody>
                    <a:bodyPr/>
                    <a:lstStyle/>
                    <a:p>
                      <a:pPr>
                        <a:buNone/>
                      </a:pPr>
                      <a:r>
                        <a:rPr lang="en-US">
                          <a:solidFill>
                            <a:srgbClr val="000000"/>
                          </a:solidFill>
                          <a:effectLst/>
                          <a:latin typeface="Times New Roman" panose="02020603050405020304" pitchFamily="18" charset="0"/>
                        </a:rPr>
                        <a:t>C2</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87212109"/>
                  </a:ext>
                </a:extLst>
              </a:tr>
              <a:tr h="217213">
                <a:tc>
                  <a:txBody>
                    <a:bodyPr/>
                    <a:lstStyle/>
                    <a:p>
                      <a:pPr>
                        <a:buNone/>
                      </a:pPr>
                      <a:r>
                        <a:rPr lang="en-US">
                          <a:solidFill>
                            <a:srgbClr val="000000"/>
                          </a:solidFill>
                          <a:effectLst/>
                          <a:latin typeface="Times New Roman" panose="02020603050405020304" pitchFamily="18" charset="0"/>
                        </a:rPr>
                        <a:t>C3</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44542616"/>
                  </a:ext>
                </a:extLst>
              </a:tr>
              <a:tr h="217213">
                <a:tc>
                  <a:txBody>
                    <a:bodyPr/>
                    <a:lstStyle/>
                    <a:p>
                      <a:pPr>
                        <a:buNone/>
                      </a:pPr>
                      <a:r>
                        <a:rPr lang="en-US">
                          <a:solidFill>
                            <a:srgbClr val="000000"/>
                          </a:solidFill>
                          <a:effectLst/>
                          <a:latin typeface="Times New Roman" panose="02020603050405020304" pitchFamily="18" charset="0"/>
                        </a:rPr>
                        <a:t>C4</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60413485"/>
                  </a:ext>
                </a:extLst>
              </a:tr>
              <a:tr h="217213">
                <a:tc>
                  <a:txBody>
                    <a:bodyPr/>
                    <a:lstStyle/>
                    <a:p>
                      <a:pPr>
                        <a:buNone/>
                      </a:pPr>
                      <a:r>
                        <a:rPr lang="en-US">
                          <a:solidFill>
                            <a:srgbClr val="000000"/>
                          </a:solidFill>
                          <a:effectLst/>
                          <a:latin typeface="Times New Roman" panose="02020603050405020304" pitchFamily="18" charset="0"/>
                        </a:rPr>
                        <a:t>C5</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6408498"/>
                  </a:ext>
                </a:extLst>
              </a:tr>
              <a:tr h="217213">
                <a:tc>
                  <a:txBody>
                    <a:bodyPr/>
                    <a:lstStyle/>
                    <a:p>
                      <a:pPr>
                        <a:buNone/>
                      </a:pPr>
                      <a:r>
                        <a:rPr lang="en-US">
                          <a:solidFill>
                            <a:srgbClr val="000000"/>
                          </a:solidFill>
                          <a:effectLst/>
                          <a:latin typeface="Times New Roman" panose="02020603050405020304" pitchFamily="18" charset="0"/>
                        </a:rPr>
                        <a:t>C6</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59073700"/>
                  </a:ext>
                </a:extLst>
              </a:tr>
              <a:tr h="217213">
                <a:tc>
                  <a:txBody>
                    <a:bodyPr/>
                    <a:lstStyle/>
                    <a:p>
                      <a:pPr>
                        <a:buNone/>
                      </a:pPr>
                      <a:r>
                        <a:rPr lang="en-US">
                          <a:solidFill>
                            <a:srgbClr val="000000"/>
                          </a:solidFill>
                          <a:effectLst/>
                          <a:latin typeface="Times New Roman" panose="02020603050405020304" pitchFamily="18" charset="0"/>
                        </a:rPr>
                        <a:t>C7</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2.48E-09</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panose="02020603050405020304" pitchFamily="18" charset="0"/>
                        </a:rPr>
                        <a:t>2.48</a:t>
                      </a:r>
                      <a:endParaRPr lang="en-US">
                        <a:effectLst/>
                      </a:endParaRPr>
                    </a:p>
                  </a:txBody>
                  <a:tcPr marL="0" marR="0" marT="0" marB="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766956096"/>
                  </a:ext>
                </a:extLst>
              </a:tr>
            </a:tbl>
          </a:graphicData>
        </a:graphic>
      </p:graphicFrame>
      <p:sp>
        <p:nvSpPr>
          <p:cNvPr id="7" name="TextBox 6">
            <a:extLst>
              <a:ext uri="{FF2B5EF4-FFF2-40B4-BE49-F238E27FC236}">
                <a16:creationId xmlns:a16="http://schemas.microsoft.com/office/drawing/2014/main" id="{2742A855-65EC-58B4-FD2B-DAFA3E47959C}"/>
              </a:ext>
            </a:extLst>
          </p:cNvPr>
          <p:cNvSpPr txBox="1"/>
          <p:nvPr/>
        </p:nvSpPr>
        <p:spPr>
          <a:xfrm>
            <a:off x="2649129" y="861295"/>
            <a:ext cx="3375391" cy="523220"/>
          </a:xfrm>
          <a:prstGeom prst="rect">
            <a:avLst/>
          </a:prstGeom>
          <a:solidFill>
            <a:srgbClr val="FCD9E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Consistent delays across all sum (S₀–S₇) and carry (C₁–C₇) outputs.</a:t>
            </a:r>
          </a:p>
        </p:txBody>
      </p:sp>
      <p:sp>
        <p:nvSpPr>
          <p:cNvPr id="8" name="TextBox 7">
            <a:extLst>
              <a:ext uri="{FF2B5EF4-FFF2-40B4-BE49-F238E27FC236}">
                <a16:creationId xmlns:a16="http://schemas.microsoft.com/office/drawing/2014/main" id="{2669242C-5D7F-51BC-B0CE-EC012C05E2CD}"/>
              </a:ext>
            </a:extLst>
          </p:cNvPr>
          <p:cNvSpPr txBox="1"/>
          <p:nvPr/>
        </p:nvSpPr>
        <p:spPr>
          <a:xfrm>
            <a:off x="2644072" y="1483372"/>
            <a:ext cx="3380447"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Measured using .</a:t>
            </a:r>
            <a:r>
              <a:rPr lang="en-US" err="1"/>
              <a:t>meas</a:t>
            </a:r>
            <a:r>
              <a:rPr lang="en-US"/>
              <a:t> TRAN in </a:t>
            </a:r>
            <a:r>
              <a:rPr lang="en-US" err="1"/>
              <a:t>LTspice</a:t>
            </a:r>
            <a:r>
              <a:rPr lang="en-US"/>
              <a:t> simulations.</a:t>
            </a:r>
          </a:p>
        </p:txBody>
      </p:sp>
      <p:pic>
        <p:nvPicPr>
          <p:cNvPr id="9" name="Picture 8" descr="A screenshot of a computer&#10;&#10;AI-generated content may be incorrect.">
            <a:extLst>
              <a:ext uri="{FF2B5EF4-FFF2-40B4-BE49-F238E27FC236}">
                <a16:creationId xmlns:a16="http://schemas.microsoft.com/office/drawing/2014/main" id="{A2FE3000-8E85-457B-666B-731E2767B0B3}"/>
              </a:ext>
            </a:extLst>
          </p:cNvPr>
          <p:cNvPicPr>
            <a:picLocks noChangeAspect="1"/>
          </p:cNvPicPr>
          <p:nvPr/>
        </p:nvPicPr>
        <p:blipFill>
          <a:blip r:embed="rId4"/>
          <a:stretch>
            <a:fillRect/>
          </a:stretch>
        </p:blipFill>
        <p:spPr>
          <a:xfrm>
            <a:off x="2736965" y="2786694"/>
            <a:ext cx="3371674" cy="2007837"/>
          </a:xfrm>
          <a:prstGeom prst="rect">
            <a:avLst/>
          </a:prstGeom>
        </p:spPr>
      </p:pic>
      <p:sp>
        <p:nvSpPr>
          <p:cNvPr id="3" name="TextBox 2">
            <a:extLst>
              <a:ext uri="{FF2B5EF4-FFF2-40B4-BE49-F238E27FC236}">
                <a16:creationId xmlns:a16="http://schemas.microsoft.com/office/drawing/2014/main" id="{A9A94A88-E38F-C355-5684-1AC626D233BD}"/>
              </a:ext>
            </a:extLst>
          </p:cNvPr>
          <p:cNvSpPr txBox="1"/>
          <p:nvPr/>
        </p:nvSpPr>
        <p:spPr>
          <a:xfrm>
            <a:off x="2645075" y="2100532"/>
            <a:ext cx="3363222" cy="477054"/>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nSpc>
                <a:spcPts val="1500"/>
              </a:lnSpc>
              <a:buFont typeface="Arial,Sans-Serif"/>
              <a:buChar char="•"/>
            </a:pPr>
            <a:r>
              <a:rPr lang="en-US"/>
              <a:t>Uniform delay confirms balanced logic.​</a:t>
            </a:r>
          </a:p>
        </p:txBody>
      </p:sp>
      <p:pic>
        <p:nvPicPr>
          <p:cNvPr id="5" name="Picture 4" descr="A diagram of a computer&#10;&#10;AI-generated content may be incorrect.">
            <a:extLst>
              <a:ext uri="{FF2B5EF4-FFF2-40B4-BE49-F238E27FC236}">
                <a16:creationId xmlns:a16="http://schemas.microsoft.com/office/drawing/2014/main" id="{A97AB2DA-B658-B67A-234D-C40DBC680721}"/>
              </a:ext>
            </a:extLst>
          </p:cNvPr>
          <p:cNvPicPr>
            <a:picLocks noChangeAspect="1"/>
          </p:cNvPicPr>
          <p:nvPr/>
        </p:nvPicPr>
        <p:blipFill>
          <a:blip r:embed="rId5"/>
          <a:stretch>
            <a:fillRect/>
          </a:stretch>
        </p:blipFill>
        <p:spPr>
          <a:xfrm>
            <a:off x="6550331" y="1134070"/>
            <a:ext cx="2356626" cy="3303985"/>
          </a:xfrm>
          <a:prstGeom prst="rect">
            <a:avLst/>
          </a:prstGeom>
        </p:spPr>
      </p:pic>
    </p:spTree>
    <p:extLst>
      <p:ext uri="{BB962C8B-B14F-4D97-AF65-F5344CB8AC3E}">
        <p14:creationId xmlns:p14="http://schemas.microsoft.com/office/powerpoint/2010/main" val="1904302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A7DA0A46-089E-2F7E-3C88-DDBA228E194A}"/>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34136C41-68A3-7ACA-9BB2-2D1DD7A2F12E}"/>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338" name="Google Shape;338;p34">
            <a:extLst>
              <a:ext uri="{FF2B5EF4-FFF2-40B4-BE49-F238E27FC236}">
                <a16:creationId xmlns:a16="http://schemas.microsoft.com/office/drawing/2014/main" id="{25B64562-7AB4-A040-9DE0-63060BDFA3D8}"/>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FDC1FC30-32D6-48E4-FB9D-34C77ECDB85B}"/>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ea typeface="Oswald"/>
                <a:sym typeface="Oswald"/>
              </a:rPr>
              <a:t>LTSpice</a:t>
            </a:r>
            <a:r>
              <a:rPr lang="en" sz="2500">
                <a:solidFill>
                  <a:schemeClr val="lt1"/>
                </a:solidFill>
                <a:ea typeface="Oswald"/>
                <a:sym typeface="Oswald"/>
              </a:rPr>
              <a:t> Transistor-Level Simulation</a:t>
            </a:r>
            <a:endParaRPr lang="en-US">
              <a:solidFill>
                <a:schemeClr val="lt1"/>
              </a:solidFill>
            </a:endParaRPr>
          </a:p>
        </p:txBody>
      </p:sp>
      <p:pic>
        <p:nvPicPr>
          <p:cNvPr id="10" name="Google Shape;346;p35">
            <a:extLst>
              <a:ext uri="{FF2B5EF4-FFF2-40B4-BE49-F238E27FC236}">
                <a16:creationId xmlns:a16="http://schemas.microsoft.com/office/drawing/2014/main" id="{050E24DD-3E4C-A0FD-6674-992E454D7A9A}"/>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2" name="Picture 1" descr="A diagram of a computer&#10;&#10;AI-generated content may be incorrect.">
            <a:extLst>
              <a:ext uri="{FF2B5EF4-FFF2-40B4-BE49-F238E27FC236}">
                <a16:creationId xmlns:a16="http://schemas.microsoft.com/office/drawing/2014/main" id="{62F58274-FAD7-3246-36F4-797B77546049}"/>
              </a:ext>
            </a:extLst>
          </p:cNvPr>
          <p:cNvPicPr>
            <a:picLocks noChangeAspect="1"/>
          </p:cNvPicPr>
          <p:nvPr/>
        </p:nvPicPr>
        <p:blipFill>
          <a:blip r:embed="rId4"/>
          <a:stretch>
            <a:fillRect/>
          </a:stretch>
        </p:blipFill>
        <p:spPr>
          <a:xfrm>
            <a:off x="5922695" y="652505"/>
            <a:ext cx="3155220" cy="3444004"/>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EACD221-6ACD-4363-6A1E-BD122BA9937C}"/>
              </a:ext>
            </a:extLst>
          </p:cNvPr>
          <p:cNvPicPr>
            <a:picLocks noChangeAspect="1"/>
          </p:cNvPicPr>
          <p:nvPr/>
        </p:nvPicPr>
        <p:blipFill>
          <a:blip r:embed="rId5"/>
          <a:stretch>
            <a:fillRect/>
          </a:stretch>
        </p:blipFill>
        <p:spPr>
          <a:xfrm>
            <a:off x="3127333" y="1114150"/>
            <a:ext cx="2793669" cy="1986379"/>
          </a:xfrm>
          <a:prstGeom prst="rect">
            <a:avLst/>
          </a:prstGeom>
        </p:spPr>
      </p:pic>
      <p:graphicFrame>
        <p:nvGraphicFramePr>
          <p:cNvPr id="5" name="Table 4">
            <a:extLst>
              <a:ext uri="{FF2B5EF4-FFF2-40B4-BE49-F238E27FC236}">
                <a16:creationId xmlns:a16="http://schemas.microsoft.com/office/drawing/2014/main" id="{202D5302-B2A2-0BD4-BC5D-6517C63994BD}"/>
              </a:ext>
            </a:extLst>
          </p:cNvPr>
          <p:cNvGraphicFramePr>
            <a:graphicFrameLocks noGrp="1"/>
          </p:cNvGraphicFramePr>
          <p:nvPr>
            <p:extLst>
              <p:ext uri="{D42A27DB-BD31-4B8C-83A1-F6EECF244321}">
                <p14:modId xmlns:p14="http://schemas.microsoft.com/office/powerpoint/2010/main" val="3625537503"/>
              </p:ext>
            </p:extLst>
          </p:nvPr>
        </p:nvGraphicFramePr>
        <p:xfrm>
          <a:off x="64698" y="706287"/>
          <a:ext cx="1617406" cy="2819400"/>
        </p:xfrm>
        <a:graphic>
          <a:graphicData uri="http://schemas.openxmlformats.org/drawingml/2006/table">
            <a:tbl>
              <a:tblPr bandRow="1">
                <a:tableStyleId>{3F621290-3495-471A-B474-CCEE9497B3FC}</a:tableStyleId>
              </a:tblPr>
              <a:tblGrid>
                <a:gridCol w="634677">
                  <a:extLst>
                    <a:ext uri="{9D8B030D-6E8A-4147-A177-3AD203B41FA5}">
                      <a16:colId xmlns:a16="http://schemas.microsoft.com/office/drawing/2014/main" val="67359391"/>
                    </a:ext>
                  </a:extLst>
                </a:gridCol>
                <a:gridCol w="982729">
                  <a:extLst>
                    <a:ext uri="{9D8B030D-6E8A-4147-A177-3AD203B41FA5}">
                      <a16:colId xmlns:a16="http://schemas.microsoft.com/office/drawing/2014/main" val="640311411"/>
                    </a:ext>
                  </a:extLst>
                </a:gridCol>
              </a:tblGrid>
              <a:tr h="454847">
                <a:tc>
                  <a:txBody>
                    <a:bodyPr/>
                    <a:lstStyle/>
                    <a:p>
                      <a:pPr>
                        <a:buNone/>
                      </a:pPr>
                      <a:r>
                        <a:rPr lang="en-US" b="1">
                          <a:solidFill>
                            <a:srgbClr val="000000"/>
                          </a:solidFill>
                          <a:effectLst/>
                          <a:latin typeface="Times"/>
                        </a:rPr>
                        <a:t>Sum Bit</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b="1">
                          <a:solidFill>
                            <a:srgbClr val="000000"/>
                          </a:solidFill>
                          <a:effectLst/>
                          <a:latin typeface="Times"/>
                        </a:rPr>
                        <a:t>Measured Delay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76340584"/>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₀</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1.74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9183738"/>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₁</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1.78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68919300"/>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₂</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1.76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24367908"/>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₃</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1.73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4609753"/>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₄</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1.73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0285452"/>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₅</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1.76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56325569"/>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₆</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1.73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72278214"/>
                  </a:ext>
                </a:extLst>
              </a:tr>
              <a:tr h="266975">
                <a:tc>
                  <a:txBody>
                    <a:bodyPr/>
                    <a:lstStyle/>
                    <a:p>
                      <a:pPr>
                        <a:buNone/>
                      </a:pPr>
                      <a:r>
                        <a:rPr lang="en-US">
                          <a:solidFill>
                            <a:srgbClr val="000000"/>
                          </a:solidFill>
                          <a:effectLst/>
                          <a:latin typeface="Times"/>
                        </a:rPr>
                        <a:t>S</a:t>
                      </a:r>
                      <a:r>
                        <a:rPr lang="en-US">
                          <a:solidFill>
                            <a:srgbClr val="000000"/>
                          </a:solidFill>
                          <a:effectLst/>
                          <a:latin typeface="Lucida Grande"/>
                        </a:rPr>
                        <a:t>₇</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1.73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853835"/>
                  </a:ext>
                </a:extLst>
              </a:tr>
            </a:tbl>
          </a:graphicData>
        </a:graphic>
      </p:graphicFrame>
      <p:graphicFrame>
        <p:nvGraphicFramePr>
          <p:cNvPr id="7" name="Table 6">
            <a:extLst>
              <a:ext uri="{FF2B5EF4-FFF2-40B4-BE49-F238E27FC236}">
                <a16:creationId xmlns:a16="http://schemas.microsoft.com/office/drawing/2014/main" id="{117494B9-8A30-5859-CBCC-985F5BB5B637}"/>
              </a:ext>
            </a:extLst>
          </p:cNvPr>
          <p:cNvGraphicFramePr>
            <a:graphicFrameLocks noGrp="1"/>
          </p:cNvGraphicFramePr>
          <p:nvPr>
            <p:extLst>
              <p:ext uri="{D42A27DB-BD31-4B8C-83A1-F6EECF244321}">
                <p14:modId xmlns:p14="http://schemas.microsoft.com/office/powerpoint/2010/main" val="877811584"/>
              </p:ext>
            </p:extLst>
          </p:nvPr>
        </p:nvGraphicFramePr>
        <p:xfrm>
          <a:off x="1760390" y="704789"/>
          <a:ext cx="1374274" cy="2804081"/>
        </p:xfrm>
        <a:graphic>
          <a:graphicData uri="http://schemas.openxmlformats.org/drawingml/2006/table">
            <a:tbl>
              <a:tblPr bandRow="1">
                <a:tableStyleId>{3F621290-3495-471A-B474-CCEE9497B3FC}</a:tableStyleId>
              </a:tblPr>
              <a:tblGrid>
                <a:gridCol w="540509">
                  <a:extLst>
                    <a:ext uri="{9D8B030D-6E8A-4147-A177-3AD203B41FA5}">
                      <a16:colId xmlns:a16="http://schemas.microsoft.com/office/drawing/2014/main" val="4214952493"/>
                    </a:ext>
                  </a:extLst>
                </a:gridCol>
                <a:gridCol w="833765">
                  <a:extLst>
                    <a:ext uri="{9D8B030D-6E8A-4147-A177-3AD203B41FA5}">
                      <a16:colId xmlns:a16="http://schemas.microsoft.com/office/drawing/2014/main" val="3907078109"/>
                    </a:ext>
                  </a:extLst>
                </a:gridCol>
              </a:tblGrid>
              <a:tr h="558747">
                <a:tc>
                  <a:txBody>
                    <a:bodyPr/>
                    <a:lstStyle/>
                    <a:p>
                      <a:pPr>
                        <a:buNone/>
                      </a:pPr>
                      <a:r>
                        <a:rPr lang="en-US" b="1">
                          <a:solidFill>
                            <a:srgbClr val="000000"/>
                          </a:solidFill>
                          <a:effectLst/>
                          <a:latin typeface="Times"/>
                        </a:rPr>
                        <a:t>Carry Bit</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b="1">
                          <a:solidFill>
                            <a:srgbClr val="000000"/>
                          </a:solidFill>
                          <a:effectLst/>
                          <a:latin typeface="Times"/>
                        </a:rPr>
                        <a:t>Delay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6573680"/>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₁</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1.31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2749739"/>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₂</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1.94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82881865"/>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₃</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2.06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0861833"/>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₄</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1.96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9461850"/>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₅</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2.00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06515785"/>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₆</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2.00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45541065"/>
                  </a:ext>
                </a:extLst>
              </a:tr>
              <a:tr h="320762">
                <a:tc>
                  <a:txBody>
                    <a:bodyPr/>
                    <a:lstStyle/>
                    <a:p>
                      <a:pPr>
                        <a:buNone/>
                      </a:pPr>
                      <a:r>
                        <a:rPr lang="en-US">
                          <a:solidFill>
                            <a:srgbClr val="000000"/>
                          </a:solidFill>
                          <a:effectLst/>
                          <a:latin typeface="Times"/>
                        </a:rPr>
                        <a:t>C</a:t>
                      </a:r>
                      <a:r>
                        <a:rPr lang="en-US">
                          <a:solidFill>
                            <a:srgbClr val="000000"/>
                          </a:solidFill>
                          <a:effectLst/>
                          <a:latin typeface="Lucida Grande"/>
                        </a:rPr>
                        <a:t>₇</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a:rPr>
                        <a:t>2.00 ns</a:t>
                      </a:r>
                      <a:endParaRPr lang="en-US">
                        <a:effectLst/>
                        <a:latin typeface="Times"/>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65467583"/>
                  </a:ext>
                </a:extLst>
              </a:tr>
            </a:tbl>
          </a:graphicData>
        </a:graphic>
      </p:graphicFrame>
      <p:sp>
        <p:nvSpPr>
          <p:cNvPr id="6" name="TextBox 5">
            <a:extLst>
              <a:ext uri="{FF2B5EF4-FFF2-40B4-BE49-F238E27FC236}">
                <a16:creationId xmlns:a16="http://schemas.microsoft.com/office/drawing/2014/main" id="{348854B5-4815-03A2-7737-2D15350B16CD}"/>
              </a:ext>
            </a:extLst>
          </p:cNvPr>
          <p:cNvSpPr txBox="1"/>
          <p:nvPr/>
        </p:nvSpPr>
        <p:spPr>
          <a:xfrm>
            <a:off x="666390" y="3707202"/>
            <a:ext cx="5018416" cy="1169551"/>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Delay variation across bits</a:t>
            </a:r>
            <a:r>
              <a:rPr lang="en-US"/>
              <a:t> was observed:</a:t>
            </a:r>
          </a:p>
          <a:p>
            <a:endParaRPr lang="en-US"/>
          </a:p>
          <a:p>
            <a:pPr marL="228600" indent="-228600">
              <a:buFont typeface=""/>
              <a:buChar char="•"/>
            </a:pPr>
            <a:r>
              <a:rPr lang="en-US"/>
              <a:t>Carry outputs ranged from ~1.23 ns (C₁) to ~2.06 ns (C₆),</a:t>
            </a:r>
          </a:p>
          <a:p>
            <a:pPr marL="228600" indent="-228600">
              <a:buFont typeface=""/>
              <a:buChar char="•"/>
            </a:pPr>
            <a:r>
              <a:rPr lang="en-US"/>
              <a:t>Sum delays stayed between ~1.73–1.78 ns.</a:t>
            </a:r>
          </a:p>
          <a:p>
            <a:pPr marL="228600" indent="-228600">
              <a:buFont typeface=""/>
              <a:buChar char="•"/>
            </a:pPr>
            <a:r>
              <a:rPr lang="en-US"/>
              <a:t>Variation is due to gate loading and fanout differences, </a:t>
            </a:r>
          </a:p>
        </p:txBody>
      </p:sp>
    </p:spTree>
    <p:extLst>
      <p:ext uri="{BB962C8B-B14F-4D97-AF65-F5344CB8AC3E}">
        <p14:creationId xmlns:p14="http://schemas.microsoft.com/office/powerpoint/2010/main" val="30527860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F3BFB21A-643A-D39A-206B-359634E24665}"/>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8D8A43FD-5500-8F1F-081F-18278FD8C2B5}"/>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338" name="Google Shape;338;p34">
            <a:extLst>
              <a:ext uri="{FF2B5EF4-FFF2-40B4-BE49-F238E27FC236}">
                <a16:creationId xmlns:a16="http://schemas.microsoft.com/office/drawing/2014/main" id="{47E716EE-F7B7-DFCA-4A96-76838A4B7600}"/>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B3CA134A-998F-0157-5942-2F2DAB787C89}"/>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ea typeface="Oswald"/>
                <a:sym typeface="Oswald"/>
              </a:rPr>
              <a:t>Microwind</a:t>
            </a:r>
            <a:r>
              <a:rPr lang="en" sz="2500">
                <a:solidFill>
                  <a:schemeClr val="lt1"/>
                </a:solidFill>
                <a:ea typeface="Oswald"/>
                <a:sym typeface="Oswald"/>
              </a:rPr>
              <a:t> Layout – Full Adder</a:t>
            </a:r>
            <a:endParaRPr lang="en-US">
              <a:solidFill>
                <a:schemeClr val="lt1"/>
              </a:solidFill>
            </a:endParaRPr>
          </a:p>
        </p:txBody>
      </p:sp>
      <p:pic>
        <p:nvPicPr>
          <p:cNvPr id="10" name="Google Shape;346;p35">
            <a:extLst>
              <a:ext uri="{FF2B5EF4-FFF2-40B4-BE49-F238E27FC236}">
                <a16:creationId xmlns:a16="http://schemas.microsoft.com/office/drawing/2014/main" id="{4EDF7D52-C83C-310E-F7CB-9AC164E9AD3C}"/>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4" name="TextBox 3">
            <a:extLst>
              <a:ext uri="{FF2B5EF4-FFF2-40B4-BE49-F238E27FC236}">
                <a16:creationId xmlns:a16="http://schemas.microsoft.com/office/drawing/2014/main" id="{BFA3A4A4-3473-0597-763F-BB296B3DC5C6}"/>
              </a:ext>
            </a:extLst>
          </p:cNvPr>
          <p:cNvSpPr txBox="1"/>
          <p:nvPr/>
        </p:nvSpPr>
        <p:spPr>
          <a:xfrm>
            <a:off x="262028" y="1670054"/>
            <a:ext cx="2743200"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Two 2 input XOR gates converted to NAND. </a:t>
            </a:r>
          </a:p>
        </p:txBody>
      </p:sp>
      <p:sp>
        <p:nvSpPr>
          <p:cNvPr id="5" name="TextBox 4">
            <a:extLst>
              <a:ext uri="{FF2B5EF4-FFF2-40B4-BE49-F238E27FC236}">
                <a16:creationId xmlns:a16="http://schemas.microsoft.com/office/drawing/2014/main" id="{ADD7DBBE-8510-39E6-B70D-7514219E0D4C}"/>
              </a:ext>
            </a:extLst>
          </p:cNvPr>
          <p:cNvSpPr txBox="1"/>
          <p:nvPr/>
        </p:nvSpPr>
        <p:spPr>
          <a:xfrm>
            <a:off x="262028" y="2413071"/>
            <a:ext cx="2743200" cy="307777"/>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Used in each stage</a:t>
            </a:r>
          </a:p>
        </p:txBody>
      </p:sp>
      <p:pic>
        <p:nvPicPr>
          <p:cNvPr id="6" name="Picture 5" descr="A screenshot of a computer&#10;&#10;AI-generated content may be incorrect.">
            <a:extLst>
              <a:ext uri="{FF2B5EF4-FFF2-40B4-BE49-F238E27FC236}">
                <a16:creationId xmlns:a16="http://schemas.microsoft.com/office/drawing/2014/main" id="{815AFD24-2F65-4660-6D31-1D700B70F072}"/>
              </a:ext>
            </a:extLst>
          </p:cNvPr>
          <p:cNvPicPr>
            <a:picLocks noChangeAspect="1"/>
          </p:cNvPicPr>
          <p:nvPr/>
        </p:nvPicPr>
        <p:blipFill>
          <a:blip r:embed="rId4"/>
          <a:stretch>
            <a:fillRect/>
          </a:stretch>
        </p:blipFill>
        <p:spPr>
          <a:xfrm>
            <a:off x="3420858" y="741164"/>
            <a:ext cx="5249083" cy="3670102"/>
          </a:xfrm>
          <a:prstGeom prst="rect">
            <a:avLst/>
          </a:prstGeom>
        </p:spPr>
      </p:pic>
      <p:sp>
        <p:nvSpPr>
          <p:cNvPr id="2" name="TextBox 1">
            <a:extLst>
              <a:ext uri="{FF2B5EF4-FFF2-40B4-BE49-F238E27FC236}">
                <a16:creationId xmlns:a16="http://schemas.microsoft.com/office/drawing/2014/main" id="{C7E01083-C7E6-747F-1C1B-8367E7EE9B17}"/>
              </a:ext>
            </a:extLst>
          </p:cNvPr>
          <p:cNvSpPr txBox="1"/>
          <p:nvPr/>
        </p:nvSpPr>
        <p:spPr>
          <a:xfrm>
            <a:off x="262028" y="3010609"/>
            <a:ext cx="2743200"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Optimized for layout efficiency </a:t>
            </a:r>
          </a:p>
        </p:txBody>
      </p:sp>
    </p:spTree>
    <p:extLst>
      <p:ext uri="{BB962C8B-B14F-4D97-AF65-F5344CB8AC3E}">
        <p14:creationId xmlns:p14="http://schemas.microsoft.com/office/powerpoint/2010/main" val="33336533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9D6353F9-5C12-EAB0-8DFE-CDE471D5C402}"/>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A0C7DD99-34F3-D2B4-D331-AFA9490465E8}"/>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338" name="Google Shape;338;p34">
            <a:extLst>
              <a:ext uri="{FF2B5EF4-FFF2-40B4-BE49-F238E27FC236}">
                <a16:creationId xmlns:a16="http://schemas.microsoft.com/office/drawing/2014/main" id="{28D44B8F-A285-7E7D-61E2-44DC15D40323}"/>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517E7D18-A03E-51A4-BF70-053D336F39BC}"/>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ea typeface="Oswald"/>
                <a:sym typeface="Oswald"/>
              </a:rPr>
              <a:t>Microwind</a:t>
            </a:r>
            <a:r>
              <a:rPr lang="en" sz="2500">
                <a:solidFill>
                  <a:schemeClr val="lt1"/>
                </a:solidFill>
                <a:ea typeface="Oswald"/>
                <a:sym typeface="Oswald"/>
              </a:rPr>
              <a:t> Layout </a:t>
            </a:r>
            <a:endParaRPr lang="en-US">
              <a:solidFill>
                <a:schemeClr val="lt1"/>
              </a:solidFill>
            </a:endParaRPr>
          </a:p>
        </p:txBody>
      </p:sp>
      <p:pic>
        <p:nvPicPr>
          <p:cNvPr id="10" name="Google Shape;346;p35">
            <a:extLst>
              <a:ext uri="{FF2B5EF4-FFF2-40B4-BE49-F238E27FC236}">
                <a16:creationId xmlns:a16="http://schemas.microsoft.com/office/drawing/2014/main" id="{99DB5C44-E32D-C8F4-56BD-309E2BE61F3C}"/>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3" name="Picture 2" descr="A computer screen shot of a circuit board&#10;&#10;AI-generated content may be incorrect.">
            <a:extLst>
              <a:ext uri="{FF2B5EF4-FFF2-40B4-BE49-F238E27FC236}">
                <a16:creationId xmlns:a16="http://schemas.microsoft.com/office/drawing/2014/main" id="{8108B570-2BE9-5407-D264-D87CCA780F69}"/>
              </a:ext>
            </a:extLst>
          </p:cNvPr>
          <p:cNvPicPr>
            <a:picLocks noChangeAspect="1"/>
          </p:cNvPicPr>
          <p:nvPr/>
        </p:nvPicPr>
        <p:blipFill>
          <a:blip r:embed="rId4"/>
          <a:stretch>
            <a:fillRect/>
          </a:stretch>
        </p:blipFill>
        <p:spPr>
          <a:xfrm>
            <a:off x="3121595" y="781317"/>
            <a:ext cx="5882317" cy="3586254"/>
          </a:xfrm>
          <a:prstGeom prst="rect">
            <a:avLst/>
          </a:prstGeom>
        </p:spPr>
      </p:pic>
      <p:sp>
        <p:nvSpPr>
          <p:cNvPr id="4" name="TextBox 3">
            <a:extLst>
              <a:ext uri="{FF2B5EF4-FFF2-40B4-BE49-F238E27FC236}">
                <a16:creationId xmlns:a16="http://schemas.microsoft.com/office/drawing/2014/main" id="{D405A339-1B37-2658-5330-1C684A6164C6}"/>
              </a:ext>
            </a:extLst>
          </p:cNvPr>
          <p:cNvSpPr txBox="1"/>
          <p:nvPr/>
        </p:nvSpPr>
        <p:spPr>
          <a:xfrm>
            <a:off x="262028" y="1580757"/>
            <a:ext cx="2743200" cy="738664"/>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Reused standard cell layouts from previous labs for modularity and consistency.</a:t>
            </a:r>
          </a:p>
        </p:txBody>
      </p:sp>
      <p:sp>
        <p:nvSpPr>
          <p:cNvPr id="5" name="TextBox 4">
            <a:extLst>
              <a:ext uri="{FF2B5EF4-FFF2-40B4-BE49-F238E27FC236}">
                <a16:creationId xmlns:a16="http://schemas.microsoft.com/office/drawing/2014/main" id="{5E3C9414-696C-BC86-6258-DED92F74F31B}"/>
              </a:ext>
            </a:extLst>
          </p:cNvPr>
          <p:cNvSpPr txBox="1"/>
          <p:nvPr/>
        </p:nvSpPr>
        <p:spPr>
          <a:xfrm>
            <a:off x="262028" y="2493438"/>
            <a:ext cx="2743200" cy="954107"/>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Flipped Stages to reuse power rails; Mirrored and flipped the first block to create second block</a:t>
            </a:r>
          </a:p>
        </p:txBody>
      </p:sp>
      <p:sp>
        <p:nvSpPr>
          <p:cNvPr id="6" name="TextBox 5">
            <a:extLst>
              <a:ext uri="{FF2B5EF4-FFF2-40B4-BE49-F238E27FC236}">
                <a16:creationId xmlns:a16="http://schemas.microsoft.com/office/drawing/2014/main" id="{2AA34258-1B64-EDA3-4C45-DA2B0F85ED38}"/>
              </a:ext>
            </a:extLst>
          </p:cNvPr>
          <p:cNvSpPr txBox="1"/>
          <p:nvPr/>
        </p:nvSpPr>
        <p:spPr>
          <a:xfrm>
            <a:off x="262028" y="3619262"/>
            <a:ext cx="2743200" cy="307777"/>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DRC clean! </a:t>
            </a:r>
          </a:p>
        </p:txBody>
      </p:sp>
      <p:sp>
        <p:nvSpPr>
          <p:cNvPr id="2" name="TextBox 1">
            <a:extLst>
              <a:ext uri="{FF2B5EF4-FFF2-40B4-BE49-F238E27FC236}">
                <a16:creationId xmlns:a16="http://schemas.microsoft.com/office/drawing/2014/main" id="{4DD13728-1FA7-FF4B-3861-B6A90B222ED1}"/>
              </a:ext>
            </a:extLst>
          </p:cNvPr>
          <p:cNvSpPr txBox="1"/>
          <p:nvPr/>
        </p:nvSpPr>
        <p:spPr>
          <a:xfrm>
            <a:off x="262028" y="4102105"/>
            <a:ext cx="2743200" cy="307777"/>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6 layers of metal</a:t>
            </a:r>
          </a:p>
        </p:txBody>
      </p:sp>
    </p:spTree>
    <p:extLst>
      <p:ext uri="{BB962C8B-B14F-4D97-AF65-F5344CB8AC3E}">
        <p14:creationId xmlns:p14="http://schemas.microsoft.com/office/powerpoint/2010/main" val="19745455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6906F62B-C22B-F9EB-2EB0-0DFD9566F6DC}"/>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A4EBBA6D-3466-C02C-4018-7D6B15BFF310}"/>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
        <p:nvSpPr>
          <p:cNvPr id="338" name="Google Shape;338;p34">
            <a:extLst>
              <a:ext uri="{FF2B5EF4-FFF2-40B4-BE49-F238E27FC236}">
                <a16:creationId xmlns:a16="http://schemas.microsoft.com/office/drawing/2014/main" id="{36E65FEC-835F-5356-F840-3DDD9E28B638}"/>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3272FB2B-3CE9-C295-7053-1EEE7699FB43}"/>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ea typeface="Oswald"/>
                <a:sym typeface="Oswald"/>
              </a:rPr>
              <a:t>Microwind</a:t>
            </a:r>
            <a:r>
              <a:rPr lang="en" sz="2500">
                <a:solidFill>
                  <a:schemeClr val="lt1"/>
                </a:solidFill>
                <a:ea typeface="Oswald"/>
                <a:sym typeface="Oswald"/>
              </a:rPr>
              <a:t> Layout – Stages</a:t>
            </a:r>
            <a:endParaRPr lang="en-US">
              <a:solidFill>
                <a:schemeClr val="lt1"/>
              </a:solidFill>
            </a:endParaRPr>
          </a:p>
        </p:txBody>
      </p:sp>
      <p:pic>
        <p:nvPicPr>
          <p:cNvPr id="10" name="Google Shape;346;p35">
            <a:extLst>
              <a:ext uri="{FF2B5EF4-FFF2-40B4-BE49-F238E27FC236}">
                <a16:creationId xmlns:a16="http://schemas.microsoft.com/office/drawing/2014/main" id="{3678344B-68E5-AD6F-84D1-6A33A74469EF}"/>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4" name="TextBox 3">
            <a:extLst>
              <a:ext uri="{FF2B5EF4-FFF2-40B4-BE49-F238E27FC236}">
                <a16:creationId xmlns:a16="http://schemas.microsoft.com/office/drawing/2014/main" id="{B2E0D2A7-3F16-02E7-F690-3F056450E969}"/>
              </a:ext>
            </a:extLst>
          </p:cNvPr>
          <p:cNvSpPr txBox="1"/>
          <p:nvPr/>
        </p:nvSpPr>
        <p:spPr>
          <a:xfrm>
            <a:off x="262028" y="2946999"/>
            <a:ext cx="2743200" cy="738664"/>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First 4 bits make up first block of CLA, next 4 bits make up second block</a:t>
            </a:r>
          </a:p>
        </p:txBody>
      </p:sp>
      <p:pic>
        <p:nvPicPr>
          <p:cNvPr id="2" name="Picture 1">
            <a:extLst>
              <a:ext uri="{FF2B5EF4-FFF2-40B4-BE49-F238E27FC236}">
                <a16:creationId xmlns:a16="http://schemas.microsoft.com/office/drawing/2014/main" id="{8E3109CF-271C-2507-1DB0-BB5AE67F0CC1}"/>
              </a:ext>
            </a:extLst>
          </p:cNvPr>
          <p:cNvPicPr>
            <a:picLocks noChangeAspect="1"/>
          </p:cNvPicPr>
          <p:nvPr/>
        </p:nvPicPr>
        <p:blipFill>
          <a:blip r:embed="rId4"/>
          <a:stretch>
            <a:fillRect/>
          </a:stretch>
        </p:blipFill>
        <p:spPr>
          <a:xfrm>
            <a:off x="3518240" y="723305"/>
            <a:ext cx="5625818" cy="3687961"/>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37EC56B0-5F8F-E688-FF0A-D808D7138E2F}"/>
              </a:ext>
            </a:extLst>
          </p:cNvPr>
          <p:cNvPicPr>
            <a:picLocks noChangeAspect="1"/>
          </p:cNvPicPr>
          <p:nvPr/>
        </p:nvPicPr>
        <p:blipFill>
          <a:blip r:embed="rId5"/>
          <a:stretch>
            <a:fillRect/>
          </a:stretch>
        </p:blipFill>
        <p:spPr>
          <a:xfrm>
            <a:off x="673299" y="723305"/>
            <a:ext cx="1743075" cy="2000250"/>
          </a:xfrm>
          <a:prstGeom prst="rect">
            <a:avLst/>
          </a:prstGeom>
        </p:spPr>
      </p:pic>
      <p:sp>
        <p:nvSpPr>
          <p:cNvPr id="9" name="TextBox 8">
            <a:extLst>
              <a:ext uri="{FF2B5EF4-FFF2-40B4-BE49-F238E27FC236}">
                <a16:creationId xmlns:a16="http://schemas.microsoft.com/office/drawing/2014/main" id="{13CFE3DC-EA31-9C5D-D1B4-B5F3FE198AEB}"/>
              </a:ext>
            </a:extLst>
          </p:cNvPr>
          <p:cNvSpPr txBox="1"/>
          <p:nvPr/>
        </p:nvSpPr>
        <p:spPr>
          <a:xfrm>
            <a:off x="262028" y="3815032"/>
            <a:ext cx="2743200" cy="738664"/>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Starts at the top left and moves in a "U" pattern to end at top right</a:t>
            </a:r>
          </a:p>
        </p:txBody>
      </p:sp>
    </p:spTree>
    <p:extLst>
      <p:ext uri="{BB962C8B-B14F-4D97-AF65-F5344CB8AC3E}">
        <p14:creationId xmlns:p14="http://schemas.microsoft.com/office/powerpoint/2010/main" val="39712286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DCD0FC62-E224-1259-3908-61F075662E34}"/>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75E36AA3-E32C-C17F-8EDE-598C6B3A0B39}"/>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
        <p:nvSpPr>
          <p:cNvPr id="338" name="Google Shape;338;p34">
            <a:extLst>
              <a:ext uri="{FF2B5EF4-FFF2-40B4-BE49-F238E27FC236}">
                <a16:creationId xmlns:a16="http://schemas.microsoft.com/office/drawing/2014/main" id="{90D607D2-A26B-3E3A-1E35-52C2022DCE49}"/>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115EB627-7E4C-9BF3-0383-9DD0BC19219B}"/>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err="1">
                <a:solidFill>
                  <a:schemeClr val="lt1"/>
                </a:solidFill>
                <a:ea typeface="Oswald"/>
                <a:sym typeface="Oswald"/>
              </a:rPr>
              <a:t>Microwind</a:t>
            </a:r>
            <a:r>
              <a:rPr lang="en" sz="2500">
                <a:solidFill>
                  <a:schemeClr val="lt1"/>
                </a:solidFill>
                <a:ea typeface="Oswald"/>
                <a:sym typeface="Oswald"/>
              </a:rPr>
              <a:t> Post-Layout Simulation</a:t>
            </a:r>
            <a:endParaRPr lang="en-US">
              <a:solidFill>
                <a:schemeClr val="lt1"/>
              </a:solidFill>
            </a:endParaRPr>
          </a:p>
        </p:txBody>
      </p:sp>
      <p:pic>
        <p:nvPicPr>
          <p:cNvPr id="10" name="Google Shape;346;p35">
            <a:extLst>
              <a:ext uri="{FF2B5EF4-FFF2-40B4-BE49-F238E27FC236}">
                <a16:creationId xmlns:a16="http://schemas.microsoft.com/office/drawing/2014/main" id="{C86932BC-AFEE-5856-302A-ECD775398851}"/>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2" name="Picture 1" descr="A graph with colorful lines&#10;&#10;AI-generated content may be incorrect.">
            <a:extLst>
              <a:ext uri="{FF2B5EF4-FFF2-40B4-BE49-F238E27FC236}">
                <a16:creationId xmlns:a16="http://schemas.microsoft.com/office/drawing/2014/main" id="{0DF88C74-E6B5-ED37-01E0-703FB08FB1CA}"/>
              </a:ext>
            </a:extLst>
          </p:cNvPr>
          <p:cNvPicPr>
            <a:picLocks noChangeAspect="1"/>
          </p:cNvPicPr>
          <p:nvPr/>
        </p:nvPicPr>
        <p:blipFill>
          <a:blip r:embed="rId4"/>
          <a:stretch>
            <a:fillRect/>
          </a:stretch>
        </p:blipFill>
        <p:spPr>
          <a:xfrm>
            <a:off x="671505" y="696515"/>
            <a:ext cx="5854321" cy="4357688"/>
          </a:xfrm>
          <a:prstGeom prst="rect">
            <a:avLst/>
          </a:prstGeom>
        </p:spPr>
      </p:pic>
      <p:sp>
        <p:nvSpPr>
          <p:cNvPr id="4" name="TextBox 3">
            <a:extLst>
              <a:ext uri="{FF2B5EF4-FFF2-40B4-BE49-F238E27FC236}">
                <a16:creationId xmlns:a16="http://schemas.microsoft.com/office/drawing/2014/main" id="{4E40F6D3-54A2-2BEE-F979-60BABB1FE86D}"/>
              </a:ext>
            </a:extLst>
          </p:cNvPr>
          <p:cNvSpPr txBox="1"/>
          <p:nvPr/>
        </p:nvSpPr>
        <p:spPr>
          <a:xfrm>
            <a:off x="6887856" y="1286077"/>
            <a:ext cx="1912740" cy="307777"/>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Expected results</a:t>
            </a:r>
          </a:p>
        </p:txBody>
      </p:sp>
      <p:sp>
        <p:nvSpPr>
          <p:cNvPr id="6" name="TextBox 5">
            <a:extLst>
              <a:ext uri="{FF2B5EF4-FFF2-40B4-BE49-F238E27FC236}">
                <a16:creationId xmlns:a16="http://schemas.microsoft.com/office/drawing/2014/main" id="{67D996DC-06C4-6E41-1F74-3CAD97344ACC}"/>
              </a:ext>
            </a:extLst>
          </p:cNvPr>
          <p:cNvSpPr txBox="1"/>
          <p:nvPr/>
        </p:nvSpPr>
        <p:spPr>
          <a:xfrm>
            <a:off x="6887856" y="1832641"/>
            <a:ext cx="2002036" cy="738664"/>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Char char="•"/>
            </a:pPr>
            <a:r>
              <a:rPr lang="en-US"/>
              <a:t>Average delay from input to sum out of: 42ps </a:t>
            </a:r>
          </a:p>
        </p:txBody>
      </p:sp>
      <p:sp>
        <p:nvSpPr>
          <p:cNvPr id="7" name="TextBox 6">
            <a:extLst>
              <a:ext uri="{FF2B5EF4-FFF2-40B4-BE49-F238E27FC236}">
                <a16:creationId xmlns:a16="http://schemas.microsoft.com/office/drawing/2014/main" id="{B290EDC9-AFD4-904B-50E3-FA6FD3935AF3}"/>
              </a:ext>
            </a:extLst>
          </p:cNvPr>
          <p:cNvSpPr txBox="1"/>
          <p:nvPr/>
        </p:nvSpPr>
        <p:spPr>
          <a:xfrm>
            <a:off x="6887855" y="2875560"/>
            <a:ext cx="1912740" cy="1169551"/>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a:t>Sum out are all available at the same time; demonstrates advantage of CLA</a:t>
            </a:r>
          </a:p>
        </p:txBody>
      </p:sp>
    </p:spTree>
    <p:extLst>
      <p:ext uri="{BB962C8B-B14F-4D97-AF65-F5344CB8AC3E}">
        <p14:creationId xmlns:p14="http://schemas.microsoft.com/office/powerpoint/2010/main" val="5034769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4B0A023A-07DE-7B09-485A-3791EB32CC0C}"/>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970FEFEC-CCE3-1A8B-7CE2-219099641733}"/>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338" name="Google Shape;338;p34">
            <a:extLst>
              <a:ext uri="{FF2B5EF4-FFF2-40B4-BE49-F238E27FC236}">
                <a16:creationId xmlns:a16="http://schemas.microsoft.com/office/drawing/2014/main" id="{3C528556-FC7A-6A60-D54F-D6FD82EA92E3}"/>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39F2646D-5733-B75D-5BB0-8829BD727009}"/>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sym typeface="Oswald"/>
              </a:rPr>
              <a:t>Analysis &amp; Key Takeaways</a:t>
            </a:r>
            <a:endParaRPr lang="en-US">
              <a:solidFill>
                <a:schemeClr val="lt1"/>
              </a:solidFill>
            </a:endParaRPr>
          </a:p>
        </p:txBody>
      </p:sp>
      <p:pic>
        <p:nvPicPr>
          <p:cNvPr id="10" name="Google Shape;346;p35">
            <a:extLst>
              <a:ext uri="{FF2B5EF4-FFF2-40B4-BE49-F238E27FC236}">
                <a16:creationId xmlns:a16="http://schemas.microsoft.com/office/drawing/2014/main" id="{31A214B0-B728-A58E-DB2D-959CE94D7ACB}"/>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2" name="TextBox 1">
            <a:extLst>
              <a:ext uri="{FF2B5EF4-FFF2-40B4-BE49-F238E27FC236}">
                <a16:creationId xmlns:a16="http://schemas.microsoft.com/office/drawing/2014/main" id="{32666243-9783-1F97-728C-3DBAAFD144A2}"/>
              </a:ext>
            </a:extLst>
          </p:cNvPr>
          <p:cNvSpPr txBox="1"/>
          <p:nvPr/>
        </p:nvSpPr>
        <p:spPr>
          <a:xfrm>
            <a:off x="385011" y="941425"/>
            <a:ext cx="2751199" cy="1169551"/>
          </a:xfrm>
          <a:prstGeom prst="rect">
            <a:avLst/>
          </a:prstGeom>
          <a:solidFill>
            <a:srgbClr val="FCD9E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err="1"/>
              <a:t>Microwind</a:t>
            </a:r>
            <a:r>
              <a:rPr lang="en-US" b="1"/>
              <a:t> CLA:</a:t>
            </a:r>
            <a:endParaRPr lang="en-US"/>
          </a:p>
          <a:p>
            <a:pPr marL="285750" indent="-285750">
              <a:buChar char="•"/>
            </a:pPr>
            <a:r>
              <a:rPr lang="en-US"/>
              <a:t>lower delays reflect an efficient and compact</a:t>
            </a:r>
            <a:r>
              <a:rPr lang="en-US" b="1"/>
              <a:t> physical layout</a:t>
            </a:r>
            <a:endParaRPr lang="en-US"/>
          </a:p>
          <a:p>
            <a:endParaRPr lang="en-US" b="1"/>
          </a:p>
        </p:txBody>
      </p:sp>
      <p:sp>
        <p:nvSpPr>
          <p:cNvPr id="3" name="TextBox 2">
            <a:extLst>
              <a:ext uri="{FF2B5EF4-FFF2-40B4-BE49-F238E27FC236}">
                <a16:creationId xmlns:a16="http://schemas.microsoft.com/office/drawing/2014/main" id="{541CC22A-D6DF-D732-52F6-C4848BDED239}"/>
              </a:ext>
            </a:extLst>
          </p:cNvPr>
          <p:cNvSpPr txBox="1"/>
          <p:nvPr/>
        </p:nvSpPr>
        <p:spPr>
          <a:xfrm>
            <a:off x="386305" y="2241872"/>
            <a:ext cx="2743200" cy="954107"/>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Gate-level CLA:</a:t>
            </a:r>
            <a:r>
              <a:rPr lang="en-US"/>
              <a:t> </a:t>
            </a:r>
          </a:p>
          <a:p>
            <a:pPr marL="285750" indent="-285750">
              <a:buChar char="•"/>
            </a:pPr>
            <a:r>
              <a:rPr lang="en-US"/>
              <a:t>Uniform delay due to symmetrical logic and balanced fanout.</a:t>
            </a:r>
          </a:p>
        </p:txBody>
      </p:sp>
      <p:sp>
        <p:nvSpPr>
          <p:cNvPr id="4" name="TextBox 3">
            <a:extLst>
              <a:ext uri="{FF2B5EF4-FFF2-40B4-BE49-F238E27FC236}">
                <a16:creationId xmlns:a16="http://schemas.microsoft.com/office/drawing/2014/main" id="{FBF51B67-6F91-0F55-376D-61C254A26AFD}"/>
              </a:ext>
            </a:extLst>
          </p:cNvPr>
          <p:cNvSpPr txBox="1"/>
          <p:nvPr/>
        </p:nvSpPr>
        <p:spPr>
          <a:xfrm>
            <a:off x="379071" y="3580194"/>
            <a:ext cx="2743200" cy="662169"/>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125"/>
              </a:lnSpc>
            </a:pPr>
            <a:r>
              <a:rPr lang="en-US" b="1"/>
              <a:t>Transistor-level CLA:</a:t>
            </a:r>
            <a:r>
              <a:rPr lang="en-US"/>
              <a:t>​</a:t>
            </a:r>
          </a:p>
          <a:p>
            <a:pPr lvl="1">
              <a:lnSpc>
                <a:spcPts val="1125"/>
              </a:lnSpc>
            </a:pPr>
            <a:endParaRPr lang="en-US"/>
          </a:p>
          <a:p>
            <a:pPr marL="285750" lvl="1" indent="-285750">
              <a:lnSpc>
                <a:spcPts val="1125"/>
              </a:lnSpc>
              <a:buChar char="•"/>
            </a:pPr>
            <a:r>
              <a:rPr lang="en-US"/>
              <a:t>Delay variations from internal </a:t>
            </a:r>
            <a:r>
              <a:rPr lang="en-US" err="1"/>
              <a:t>parasitics</a:t>
            </a:r>
            <a:r>
              <a:rPr lang="en-US"/>
              <a:t> </a:t>
            </a:r>
          </a:p>
        </p:txBody>
      </p:sp>
      <p:graphicFrame>
        <p:nvGraphicFramePr>
          <p:cNvPr id="6" name="Table 5">
            <a:extLst>
              <a:ext uri="{FF2B5EF4-FFF2-40B4-BE49-F238E27FC236}">
                <a16:creationId xmlns:a16="http://schemas.microsoft.com/office/drawing/2014/main" id="{025C8D2B-0C85-6BBA-2C62-A2D40076CAF6}"/>
              </a:ext>
            </a:extLst>
          </p:cNvPr>
          <p:cNvGraphicFramePr>
            <a:graphicFrameLocks noGrp="1"/>
          </p:cNvGraphicFramePr>
          <p:nvPr>
            <p:extLst>
              <p:ext uri="{D42A27DB-BD31-4B8C-83A1-F6EECF244321}">
                <p14:modId xmlns:p14="http://schemas.microsoft.com/office/powerpoint/2010/main" val="1187550880"/>
              </p:ext>
            </p:extLst>
          </p:nvPr>
        </p:nvGraphicFramePr>
        <p:xfrm>
          <a:off x="3913689" y="1121297"/>
          <a:ext cx="4792869" cy="2953974"/>
        </p:xfrm>
        <a:graphic>
          <a:graphicData uri="http://schemas.openxmlformats.org/drawingml/2006/table">
            <a:tbl>
              <a:tblPr bandRow="1">
                <a:tableStyleId>{3F621290-3495-471A-B474-CCEE9497B3FC}</a:tableStyleId>
              </a:tblPr>
              <a:tblGrid>
                <a:gridCol w="798811">
                  <a:extLst>
                    <a:ext uri="{9D8B030D-6E8A-4147-A177-3AD203B41FA5}">
                      <a16:colId xmlns:a16="http://schemas.microsoft.com/office/drawing/2014/main" val="2492359563"/>
                    </a:ext>
                  </a:extLst>
                </a:gridCol>
                <a:gridCol w="1346568">
                  <a:extLst>
                    <a:ext uri="{9D8B030D-6E8A-4147-A177-3AD203B41FA5}">
                      <a16:colId xmlns:a16="http://schemas.microsoft.com/office/drawing/2014/main" val="3240693200"/>
                    </a:ext>
                  </a:extLst>
                </a:gridCol>
                <a:gridCol w="1206963">
                  <a:extLst>
                    <a:ext uri="{9D8B030D-6E8A-4147-A177-3AD203B41FA5}">
                      <a16:colId xmlns:a16="http://schemas.microsoft.com/office/drawing/2014/main" val="3969812930"/>
                    </a:ext>
                  </a:extLst>
                </a:gridCol>
                <a:gridCol w="1440527">
                  <a:extLst>
                    <a:ext uri="{9D8B030D-6E8A-4147-A177-3AD203B41FA5}">
                      <a16:colId xmlns:a16="http://schemas.microsoft.com/office/drawing/2014/main" val="1507121184"/>
                    </a:ext>
                  </a:extLst>
                </a:gridCol>
              </a:tblGrid>
              <a:tr h="1160490">
                <a:tc>
                  <a:txBody>
                    <a:bodyPr/>
                    <a:lstStyle/>
                    <a:p>
                      <a:pPr>
                        <a:buNone/>
                      </a:pPr>
                      <a:r>
                        <a:rPr lang="en-US" b="1">
                          <a:solidFill>
                            <a:srgbClr val="000000"/>
                          </a:solidFill>
                          <a:effectLst/>
                          <a:latin typeface="Times" panose="02020603050405020304" pitchFamily="18" charset="0"/>
                        </a:rPr>
                        <a:t>Metric</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b="1">
                          <a:solidFill>
                            <a:srgbClr val="000000"/>
                          </a:solidFill>
                          <a:effectLst/>
                          <a:latin typeface="Times" panose="02020603050405020304" pitchFamily="18" charset="0"/>
                        </a:rPr>
                        <a:t>Gate-Level CLA (20 fF)</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b="1">
                          <a:solidFill>
                            <a:srgbClr val="000000"/>
                          </a:solidFill>
                          <a:effectLst/>
                          <a:latin typeface="Times" panose="02020603050405020304" pitchFamily="18" charset="0"/>
                        </a:rPr>
                        <a:t>Transistor-Level CLA (20 fF)</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b="1">
                          <a:solidFill>
                            <a:srgbClr val="000000"/>
                          </a:solidFill>
                          <a:effectLst/>
                          <a:latin typeface="Times New Roman" panose="02020603050405020304" pitchFamily="18" charset="0"/>
                        </a:rPr>
                        <a:t>Microwind Level CLA (15fF)</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36413668"/>
                  </a:ext>
                </a:extLst>
              </a:tr>
              <a:tr h="896742">
                <a:tc>
                  <a:txBody>
                    <a:bodyPr/>
                    <a:lstStyle/>
                    <a:p>
                      <a:pPr>
                        <a:buNone/>
                      </a:pPr>
                      <a:r>
                        <a:rPr lang="en-US" b="1">
                          <a:solidFill>
                            <a:srgbClr val="000000"/>
                          </a:solidFill>
                          <a:effectLst/>
                          <a:latin typeface="Times" panose="02020603050405020304" pitchFamily="18" charset="0"/>
                        </a:rPr>
                        <a:t>Sum Delay (avg)</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panose="02020603050405020304" pitchFamily="18" charset="0"/>
                        </a:rPr>
                        <a:t>2.48 ns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panose="02020603050405020304" pitchFamily="18" charset="0"/>
                        </a:rPr>
                        <a:t>~1.75 ns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a:rPr>
                        <a:t>42ps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09633160"/>
                  </a:ext>
                </a:extLst>
              </a:tr>
              <a:tr h="896742">
                <a:tc>
                  <a:txBody>
                    <a:bodyPr/>
                    <a:lstStyle/>
                    <a:p>
                      <a:pPr>
                        <a:buNone/>
                      </a:pPr>
                      <a:r>
                        <a:rPr lang="en-US" b="1">
                          <a:solidFill>
                            <a:srgbClr val="000000"/>
                          </a:solidFill>
                          <a:effectLst/>
                          <a:latin typeface="Times" panose="02020603050405020304" pitchFamily="18" charset="0"/>
                        </a:rPr>
                        <a:t>Carry Delay (avg)</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panose="02020603050405020304" pitchFamily="18" charset="0"/>
                        </a:rPr>
                        <a:t>2.48 ns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panose="02020603050405020304" pitchFamily="18" charset="0"/>
                        </a:rPr>
                        <a:t>~1.92 ns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buNone/>
                      </a:pPr>
                      <a:r>
                        <a:rPr lang="en-US">
                          <a:solidFill>
                            <a:srgbClr val="000000"/>
                          </a:solidFill>
                          <a:effectLst/>
                          <a:latin typeface="Times New Roman"/>
                        </a:rPr>
                        <a:t>58ps</a:t>
                      </a:r>
                      <a:endParaRPr lang="en-US">
                        <a:effectLst/>
                      </a:endParaRPr>
                    </a:p>
                  </a:txBody>
                  <a:tcPr marL="38100" marR="38100" marT="38100" marB="38100" anchor="b">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96757686"/>
                  </a:ext>
                </a:extLst>
              </a:tr>
            </a:tbl>
          </a:graphicData>
        </a:graphic>
      </p:graphicFrame>
    </p:spTree>
    <p:extLst>
      <p:ext uri="{BB962C8B-B14F-4D97-AF65-F5344CB8AC3E}">
        <p14:creationId xmlns:p14="http://schemas.microsoft.com/office/powerpoint/2010/main" val="3712981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F2857E0E-0963-B69D-D830-3FCA5E64742B}"/>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21EF5512-CDDD-B758-3614-B118DCC2EEA0}"/>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338" name="Google Shape;338;p34">
            <a:extLst>
              <a:ext uri="{FF2B5EF4-FFF2-40B4-BE49-F238E27FC236}">
                <a16:creationId xmlns:a16="http://schemas.microsoft.com/office/drawing/2014/main" id="{02D5CC53-52E7-59DF-BADA-CD8084F46B35}"/>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4AF7CE0C-424F-3C44-6A9F-E425B61E01C9}"/>
              </a:ext>
            </a:extLst>
          </p:cNvPr>
          <p:cNvSpPr txBox="1">
            <a:spLocks noGrp="1"/>
          </p:cNvSpPr>
          <p:nvPr>
            <p:ph type="ftr" idx="3"/>
          </p:nvPr>
        </p:nvSpPr>
        <p:spPr>
          <a:xfrm>
            <a:off x="380550" y="191662"/>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sym typeface="Oswald"/>
              </a:rPr>
              <a:t>Conclusion &amp; Future Work</a:t>
            </a:r>
            <a:endParaRPr lang="en-US"/>
          </a:p>
        </p:txBody>
      </p:sp>
      <p:pic>
        <p:nvPicPr>
          <p:cNvPr id="10" name="Google Shape;346;p35">
            <a:extLst>
              <a:ext uri="{FF2B5EF4-FFF2-40B4-BE49-F238E27FC236}">
                <a16:creationId xmlns:a16="http://schemas.microsoft.com/office/drawing/2014/main" id="{65C71203-7933-A132-DFF8-906347721068}"/>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2" name="TextBox 1">
            <a:extLst>
              <a:ext uri="{FF2B5EF4-FFF2-40B4-BE49-F238E27FC236}">
                <a16:creationId xmlns:a16="http://schemas.microsoft.com/office/drawing/2014/main" id="{349AB8FC-328C-0452-5F48-B03299FF3956}"/>
              </a:ext>
            </a:extLst>
          </p:cNvPr>
          <p:cNvSpPr txBox="1"/>
          <p:nvPr/>
        </p:nvSpPr>
        <p:spPr>
          <a:xfrm>
            <a:off x="375757" y="2091677"/>
            <a:ext cx="4101860" cy="954107"/>
          </a:xfrm>
          <a:prstGeom prst="rect">
            <a:avLst/>
          </a:prstGeom>
          <a:solidFill>
            <a:schemeClr val="accent4">
              <a:lumMod val="20000"/>
              <a:lumOff val="80000"/>
            </a:schemeClr>
          </a:solid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Main Challenges:</a:t>
            </a:r>
          </a:p>
          <a:p>
            <a:pPr marL="228600" lvl="1" indent="-228600">
              <a:buFont typeface=""/>
              <a:buChar char="•"/>
            </a:pPr>
            <a:r>
              <a:rPr lang="en-US"/>
              <a:t>Gate count: ~125gates; ~500 transistors</a:t>
            </a:r>
          </a:p>
          <a:p>
            <a:pPr marL="228600" lvl="1" indent="-228600">
              <a:buFont typeface=""/>
              <a:buChar char="•"/>
            </a:pPr>
            <a:r>
              <a:rPr lang="en-US"/>
              <a:t>Layout complexity</a:t>
            </a:r>
          </a:p>
          <a:p>
            <a:pPr marL="228600" lvl="1" indent="-228600">
              <a:buFont typeface=""/>
              <a:buChar char="•"/>
            </a:pPr>
            <a:r>
              <a:rPr lang="en-US"/>
              <a:t>Carry logic requires some long traces</a:t>
            </a:r>
          </a:p>
        </p:txBody>
      </p:sp>
      <p:sp>
        <p:nvSpPr>
          <p:cNvPr id="4" name="TextBox 2">
            <a:extLst>
              <a:ext uri="{FF2B5EF4-FFF2-40B4-BE49-F238E27FC236}">
                <a16:creationId xmlns:a16="http://schemas.microsoft.com/office/drawing/2014/main" id="{7DDAE458-C66A-2F6B-3568-CB86D76D888D}"/>
              </a:ext>
            </a:extLst>
          </p:cNvPr>
          <p:cNvSpPr txBox="1"/>
          <p:nvPr/>
        </p:nvSpPr>
        <p:spPr>
          <a:xfrm>
            <a:off x="377939" y="3131287"/>
            <a:ext cx="5767598" cy="1534203"/>
          </a:xfrm>
          <a:prstGeom prst="rect">
            <a:avLst/>
          </a:prstGeom>
          <a:solidFill>
            <a:schemeClr val="accent1">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1875"/>
              </a:lnSpc>
            </a:pPr>
            <a:r>
              <a:rPr lang="en-US" b="1"/>
              <a:t>Future:​</a:t>
            </a:r>
            <a:endParaRPr lang="en-US"/>
          </a:p>
          <a:p>
            <a:pPr marL="228600" lvl="1" indent="-228600">
              <a:lnSpc>
                <a:spcPts val="1875"/>
              </a:lnSpc>
              <a:buFont typeface=""/>
              <a:buChar char="•"/>
            </a:pPr>
            <a:r>
              <a:rPr lang="en-US"/>
              <a:t>Reduce parasitic capacitance from long traces to improve performance</a:t>
            </a:r>
          </a:p>
          <a:p>
            <a:pPr marL="228600" lvl="1" indent="-228600">
              <a:lnSpc>
                <a:spcPts val="1875"/>
              </a:lnSpc>
              <a:buFont typeface=""/>
              <a:buChar char="•"/>
            </a:pPr>
            <a:r>
              <a:rPr lang="en-US"/>
              <a:t>Attempt improved CLA such as Kogge-Stone adder or Brent-Kung Adder - types of parallel-prefix CLA that allows less delay. [7]</a:t>
            </a:r>
            <a:br>
              <a:rPr lang="en-US"/>
            </a:br>
            <a:r>
              <a:rPr lang="en-US"/>
              <a:t> </a:t>
            </a:r>
          </a:p>
        </p:txBody>
      </p:sp>
      <p:sp>
        <p:nvSpPr>
          <p:cNvPr id="3" name="TextBox 2">
            <a:extLst>
              <a:ext uri="{FF2B5EF4-FFF2-40B4-BE49-F238E27FC236}">
                <a16:creationId xmlns:a16="http://schemas.microsoft.com/office/drawing/2014/main" id="{323FEAB9-0248-9CAA-740B-C16760A6A689}"/>
              </a:ext>
            </a:extLst>
          </p:cNvPr>
          <p:cNvSpPr txBox="1"/>
          <p:nvPr/>
        </p:nvSpPr>
        <p:spPr>
          <a:xfrm>
            <a:off x="377939" y="852343"/>
            <a:ext cx="5767598" cy="1046890"/>
          </a:xfrm>
          <a:prstGeom prst="rect">
            <a:avLst/>
          </a:prstGeom>
          <a:solidFill>
            <a:schemeClr val="accent1">
              <a:lumMod val="20000"/>
              <a:lumOff val="80000"/>
            </a:schemeClr>
          </a:solid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ts val="1875"/>
              </a:lnSpc>
            </a:pPr>
            <a:r>
              <a:rPr lang="en-US" b="1"/>
              <a:t>Conclusion:​</a:t>
            </a:r>
            <a:endParaRPr lang="en-US"/>
          </a:p>
          <a:p>
            <a:pPr marL="228600" lvl="1" indent="-228600">
              <a:lnSpc>
                <a:spcPts val="1875"/>
              </a:lnSpc>
              <a:buFont typeface=""/>
              <a:buChar char="•"/>
            </a:pPr>
            <a:r>
              <a:rPr lang="en-US"/>
              <a:t>Accomplished goals and met all requirements </a:t>
            </a:r>
          </a:p>
          <a:p>
            <a:pPr marL="228600" lvl="1" indent="-228600">
              <a:lnSpc>
                <a:spcPts val="1875"/>
              </a:lnSpc>
              <a:buFont typeface=""/>
              <a:buChar char="•"/>
            </a:pPr>
            <a:r>
              <a:rPr lang="en-US"/>
              <a:t>Successfully implemented 8 bit Carry Look Ahead Adder in an area-optimized layout</a:t>
            </a:r>
          </a:p>
        </p:txBody>
      </p:sp>
    </p:spTree>
    <p:extLst>
      <p:ext uri="{BB962C8B-B14F-4D97-AF65-F5344CB8AC3E}">
        <p14:creationId xmlns:p14="http://schemas.microsoft.com/office/powerpoint/2010/main" val="1800226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074C2A26-AC55-FE97-D35C-E062B5607409}"/>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BAB06B31-EBD6-7ED2-0D52-A4FEF19EB7A5}"/>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338" name="Google Shape;338;p34">
            <a:extLst>
              <a:ext uri="{FF2B5EF4-FFF2-40B4-BE49-F238E27FC236}">
                <a16:creationId xmlns:a16="http://schemas.microsoft.com/office/drawing/2014/main" id="{711B7DB4-AD0F-70AC-709A-8A802FABA85F}"/>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76D830FC-9722-FCE5-EEC2-514985A8318B}"/>
              </a:ext>
            </a:extLst>
          </p:cNvPr>
          <p:cNvSpPr txBox="1">
            <a:spLocks noGrp="1"/>
          </p:cNvSpPr>
          <p:nvPr>
            <p:ph type="ftr" idx="3"/>
          </p:nvPr>
        </p:nvSpPr>
        <p:spPr>
          <a:xfrm>
            <a:off x="380550" y="191662"/>
            <a:ext cx="8520600" cy="273900"/>
          </a:xfrm>
          <a:prstGeom prst="rect">
            <a:avLst/>
          </a:prstGeom>
          <a:noFill/>
          <a:ln>
            <a:noFill/>
          </a:ln>
        </p:spPr>
        <p:txBody>
          <a:bodyPr spcFirstLastPara="1" wrap="square" lIns="91425" tIns="45700" rIns="91425" bIns="45700" anchor="ctr" anchorCtr="0">
            <a:noAutofit/>
          </a:bodyPr>
          <a:lstStyle/>
          <a:p>
            <a:pPr algn="ctr"/>
            <a:r>
              <a:rPr lang="en" sz="2500" dirty="0">
                <a:solidFill>
                  <a:schemeClr val="lt1"/>
                </a:solidFill>
                <a:sym typeface="Oswald"/>
              </a:rPr>
              <a:t>64 Bit CLA Adder</a:t>
            </a:r>
            <a:endParaRPr lang="en-US" dirty="0">
              <a:solidFill>
                <a:schemeClr val="lt1"/>
              </a:solidFill>
            </a:endParaRPr>
          </a:p>
        </p:txBody>
      </p:sp>
      <p:pic>
        <p:nvPicPr>
          <p:cNvPr id="10" name="Google Shape;346;p35">
            <a:extLst>
              <a:ext uri="{FF2B5EF4-FFF2-40B4-BE49-F238E27FC236}">
                <a16:creationId xmlns:a16="http://schemas.microsoft.com/office/drawing/2014/main" id="{AA55E727-ACAC-0361-2BD4-8676072B263E}"/>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5" name="Picture 4" descr="A computer screen shot of a circuit board&#10;&#10;AI-generated content may be incorrect.">
            <a:extLst>
              <a:ext uri="{FF2B5EF4-FFF2-40B4-BE49-F238E27FC236}">
                <a16:creationId xmlns:a16="http://schemas.microsoft.com/office/drawing/2014/main" id="{ADC9E9FE-7BE1-D858-D1AD-FE0C7C7C292B}"/>
              </a:ext>
            </a:extLst>
          </p:cNvPr>
          <p:cNvPicPr>
            <a:picLocks noChangeAspect="1"/>
          </p:cNvPicPr>
          <p:nvPr/>
        </p:nvPicPr>
        <p:blipFill>
          <a:blip r:embed="rId4"/>
          <a:stretch>
            <a:fillRect/>
          </a:stretch>
        </p:blipFill>
        <p:spPr>
          <a:xfrm>
            <a:off x="119944" y="1100398"/>
            <a:ext cx="8904112" cy="2949760"/>
          </a:xfrm>
          <a:prstGeom prst="rect">
            <a:avLst/>
          </a:prstGeom>
        </p:spPr>
      </p:pic>
    </p:spTree>
    <p:extLst>
      <p:ext uri="{BB962C8B-B14F-4D97-AF65-F5344CB8AC3E}">
        <p14:creationId xmlns:p14="http://schemas.microsoft.com/office/powerpoint/2010/main" val="34330602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0" name="Google Shape;380;p3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381" name="Google Shape;381;p38"/>
          <p:cNvSpPr/>
          <p:nvPr/>
        </p:nvSpPr>
        <p:spPr>
          <a:xfrm>
            <a:off x="-39475" y="-69075"/>
            <a:ext cx="9226200" cy="1086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1200"/>
          </a:p>
        </p:txBody>
      </p:sp>
      <p:sp>
        <p:nvSpPr>
          <p:cNvPr id="382" name="Google Shape;382;p38"/>
          <p:cNvSpPr txBox="1"/>
          <p:nvPr/>
        </p:nvSpPr>
        <p:spPr>
          <a:xfrm>
            <a:off x="459761" y="31884"/>
            <a:ext cx="8229600" cy="827049"/>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 sz="3000" b="1">
                <a:solidFill>
                  <a:srgbClr val="FFFFFF"/>
                </a:solidFill>
                <a:latin typeface="Oswald"/>
                <a:ea typeface="Oswald"/>
                <a:cs typeface="Oswald"/>
                <a:sym typeface="Oswald"/>
              </a:rPr>
              <a:t>Questions &amp; Comments</a:t>
            </a:r>
            <a:endParaRPr sz="2400">
              <a:solidFill>
                <a:srgbClr val="FFFFFF"/>
              </a:solidFill>
              <a:latin typeface="Oswald"/>
              <a:ea typeface="Oswald"/>
              <a:cs typeface="Oswald"/>
              <a:sym typeface="Oswald"/>
            </a:endParaRPr>
          </a:p>
        </p:txBody>
      </p:sp>
      <p:sp>
        <p:nvSpPr>
          <p:cNvPr id="386" name="Google Shape;386;p38"/>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pic>
        <p:nvPicPr>
          <p:cNvPr id="11" name="Google Shape;369;p37">
            <a:extLst>
              <a:ext uri="{FF2B5EF4-FFF2-40B4-BE49-F238E27FC236}">
                <a16:creationId xmlns:a16="http://schemas.microsoft.com/office/drawing/2014/main" id="{5C33FB07-0DFD-4EBA-952B-AC846F4F97BB}"/>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2" name="Graphic 1" descr="Questions with solid fill">
            <a:extLst>
              <a:ext uri="{FF2B5EF4-FFF2-40B4-BE49-F238E27FC236}">
                <a16:creationId xmlns:a16="http://schemas.microsoft.com/office/drawing/2014/main" id="{9C45D2DB-5D59-E621-B273-A07C18B6A25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00539" y="1446957"/>
            <a:ext cx="2542922" cy="2568209"/>
          </a:xfrm>
          <a:prstGeom prst="rect">
            <a:avLst/>
          </a:prstGeom>
        </p:spPr>
      </p:pic>
      <p:pic>
        <p:nvPicPr>
          <p:cNvPr id="3" name="Graphic 2" descr="Questions with solid fill">
            <a:extLst>
              <a:ext uri="{FF2B5EF4-FFF2-40B4-BE49-F238E27FC236}">
                <a16:creationId xmlns:a16="http://schemas.microsoft.com/office/drawing/2014/main" id="{BFC5A628-A2A8-13E0-C90C-023A8793B8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89534" y="1446956"/>
            <a:ext cx="2542922" cy="2568209"/>
          </a:xfrm>
          <a:prstGeom prst="rect">
            <a:avLst/>
          </a:prstGeom>
        </p:spPr>
      </p:pic>
      <p:pic>
        <p:nvPicPr>
          <p:cNvPr id="4" name="Graphic 3" descr="Questions with solid fill">
            <a:extLst>
              <a:ext uri="{FF2B5EF4-FFF2-40B4-BE49-F238E27FC236}">
                <a16:creationId xmlns:a16="http://schemas.microsoft.com/office/drawing/2014/main" id="{EC32EE95-9B87-D353-EFCE-ED3D756922E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25564" y="1446956"/>
            <a:ext cx="2542922" cy="256820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5" name="Google Shape;95;p16"/>
          <p:cNvSpPr txBox="1">
            <a:spLocks noGrp="1"/>
          </p:cNvSpPr>
          <p:nvPr>
            <p:ph type="sldNum" idx="12"/>
          </p:nvPr>
        </p:nvSpPr>
        <p:spPr>
          <a:xfrm>
            <a:off x="54834"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
        <p:nvSpPr>
          <p:cNvPr id="97" name="Google Shape;97;p16"/>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99" name="Google Shape;99;p16"/>
          <p:cNvSpPr txBox="1">
            <a:spLocks noGrp="1"/>
          </p:cNvSpPr>
          <p:nvPr>
            <p:ph type="ftr" idx="3"/>
          </p:nvPr>
        </p:nvSpPr>
        <p:spPr>
          <a:xfrm>
            <a:off x="310855" y="189470"/>
            <a:ext cx="8520600" cy="273900"/>
          </a:xfrm>
          <a:prstGeom prst="rect">
            <a:avLst/>
          </a:prstGeom>
          <a:noFill/>
          <a:ln>
            <a:noFill/>
          </a:ln>
        </p:spPr>
        <p:txBody>
          <a:bodyPr spcFirstLastPara="1" wrap="square" lIns="91425" tIns="45700" rIns="91425" bIns="45700" anchor="ctr" anchorCtr="0">
            <a:noAutofit/>
          </a:bodyPr>
          <a:lstStyle/>
          <a:p>
            <a:pPr marL="0" lvl="0" indent="0" algn="ctr">
              <a:lnSpc>
                <a:spcPct val="100000"/>
              </a:lnSpc>
              <a:spcBef>
                <a:spcPts val="0"/>
              </a:spcBef>
              <a:spcAft>
                <a:spcPts val="0"/>
              </a:spcAft>
              <a:buNone/>
            </a:pPr>
            <a:r>
              <a:rPr lang="en-US" sz="4400">
                <a:solidFill>
                  <a:schemeClr val="bg1"/>
                </a:solidFill>
                <a:latin typeface="Calibri"/>
                <a:ea typeface="Calibri"/>
                <a:cs typeface="Calibri"/>
                <a:sym typeface="Oswald"/>
              </a:rPr>
              <a:t>Introduction</a:t>
            </a:r>
            <a:endParaRPr lang="en-US">
              <a:solidFill>
                <a:schemeClr val="bg1"/>
              </a:solidFill>
            </a:endParaRPr>
          </a:p>
        </p:txBody>
      </p:sp>
      <p:sp>
        <p:nvSpPr>
          <p:cNvPr id="5" name="TextBox 4">
            <a:extLst>
              <a:ext uri="{FF2B5EF4-FFF2-40B4-BE49-F238E27FC236}">
                <a16:creationId xmlns:a16="http://schemas.microsoft.com/office/drawing/2014/main" id="{6A43EEB4-E5EF-4082-9E5B-F40B408015ED}"/>
              </a:ext>
            </a:extLst>
          </p:cNvPr>
          <p:cNvSpPr txBox="1"/>
          <p:nvPr/>
        </p:nvSpPr>
        <p:spPr>
          <a:xfrm>
            <a:off x="185364" y="798952"/>
            <a:ext cx="4071147" cy="738664"/>
          </a:xfrm>
          <a:prstGeom prst="rect">
            <a:avLst/>
          </a:prstGeom>
          <a:solidFill>
            <a:schemeClr val="accent1">
              <a:lumMod val="20000"/>
              <a:lumOff val="80000"/>
            </a:schemeClr>
          </a:solidFill>
        </p:spPr>
        <p:txBody>
          <a:bodyPr wrap="square" lIns="91440" tIns="45720" rIns="91440" bIns="45720" rtlCol="0" anchor="t">
            <a:spAutoFit/>
          </a:bodyPr>
          <a:lstStyle/>
          <a:p>
            <a:r>
              <a:rPr lang="en-US" b="1"/>
              <a:t>Goal:</a:t>
            </a:r>
            <a:r>
              <a:rPr lang="en-US"/>
              <a:t> Design a high-speed digital adder that improves performance over traditional approaches.</a:t>
            </a:r>
          </a:p>
        </p:txBody>
      </p:sp>
      <p:sp>
        <p:nvSpPr>
          <p:cNvPr id="2" name="TextBox 1">
            <a:extLst>
              <a:ext uri="{FF2B5EF4-FFF2-40B4-BE49-F238E27FC236}">
                <a16:creationId xmlns:a16="http://schemas.microsoft.com/office/drawing/2014/main" id="{84682010-7283-0A04-EC16-7C75DB0919CB}"/>
              </a:ext>
            </a:extLst>
          </p:cNvPr>
          <p:cNvSpPr txBox="1"/>
          <p:nvPr/>
        </p:nvSpPr>
        <p:spPr>
          <a:xfrm>
            <a:off x="184925" y="1618321"/>
            <a:ext cx="4072052" cy="950709"/>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725"/>
              </a:lnSpc>
            </a:pPr>
            <a:r>
              <a:rPr lang="en-US" b="1">
                <a:cs typeface="Segoe UI"/>
              </a:rPr>
              <a:t>Problem with RCA:</a:t>
            </a:r>
            <a:r>
              <a:rPr lang="en-US">
                <a:cs typeface="Segoe UI"/>
              </a:rPr>
              <a:t> Ripple Carry Adders suffer from sequential carry propagation, which slows down computation as bit-width increases​</a:t>
            </a:r>
            <a:endParaRPr lang="en-US"/>
          </a:p>
          <a:p>
            <a:pPr>
              <a:lnSpc>
                <a:spcPts val="1725"/>
              </a:lnSpc>
            </a:pPr>
            <a:r>
              <a:rPr lang="en-US">
                <a:cs typeface="Segoe UI"/>
              </a:rPr>
              <a:t>​</a:t>
            </a:r>
          </a:p>
        </p:txBody>
      </p:sp>
      <p:sp>
        <p:nvSpPr>
          <p:cNvPr id="3" name="TextBox 2">
            <a:extLst>
              <a:ext uri="{FF2B5EF4-FFF2-40B4-BE49-F238E27FC236}">
                <a16:creationId xmlns:a16="http://schemas.microsoft.com/office/drawing/2014/main" id="{67E7F208-BFB0-0E60-6ED4-0943DD1D9C39}"/>
              </a:ext>
            </a:extLst>
          </p:cNvPr>
          <p:cNvSpPr txBox="1"/>
          <p:nvPr/>
        </p:nvSpPr>
        <p:spPr>
          <a:xfrm>
            <a:off x="184924" y="2705565"/>
            <a:ext cx="4072053" cy="537135"/>
          </a:xfrm>
          <a:prstGeom prst="rect">
            <a:avLst/>
          </a:prstGeom>
          <a:solidFill>
            <a:schemeClr val="accent6">
              <a:lumMod val="40000"/>
              <a:lumOff val="6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768"/>
              </a:lnSpc>
            </a:pPr>
            <a:r>
              <a:rPr lang="en-US" b="1">
                <a:cs typeface="Segoe UI"/>
              </a:rPr>
              <a:t>Our Solution: </a:t>
            </a:r>
            <a:r>
              <a:rPr lang="en-US">
                <a:cs typeface="Segoe UI"/>
              </a:rPr>
              <a:t>Implement a Carry Look-Ahead Adder (CLA) that calculates carries in parallel​​.</a:t>
            </a:r>
          </a:p>
        </p:txBody>
      </p:sp>
      <p:sp>
        <p:nvSpPr>
          <p:cNvPr id="6" name="TextBox 5">
            <a:extLst>
              <a:ext uri="{FF2B5EF4-FFF2-40B4-BE49-F238E27FC236}">
                <a16:creationId xmlns:a16="http://schemas.microsoft.com/office/drawing/2014/main" id="{B9E8E888-F540-72D1-6C6A-46F51441A85C}"/>
              </a:ext>
            </a:extLst>
          </p:cNvPr>
          <p:cNvSpPr txBox="1"/>
          <p:nvPr/>
        </p:nvSpPr>
        <p:spPr>
          <a:xfrm>
            <a:off x="184925" y="3356052"/>
            <a:ext cx="4067407" cy="954107"/>
          </a:xfrm>
          <a:prstGeom prst="rect">
            <a:avLst/>
          </a:prstGeom>
          <a:solidFill>
            <a:srgbClr val="FF0000">
              <a:alpha val="21000"/>
            </a:srgb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Key Constraint:</a:t>
            </a:r>
            <a:r>
              <a:rPr lang="en-US"/>
              <a:t> Build the entire system using only NAND gates, demonstrating their universality and enabling a uniform, reusable layout structure​​​</a:t>
            </a:r>
          </a:p>
        </p:txBody>
      </p:sp>
      <p:pic>
        <p:nvPicPr>
          <p:cNvPr id="4" name="Picture 3" descr="Carry Look Ahead Adder">
            <a:extLst>
              <a:ext uri="{FF2B5EF4-FFF2-40B4-BE49-F238E27FC236}">
                <a16:creationId xmlns:a16="http://schemas.microsoft.com/office/drawing/2014/main" id="{56577F0D-A080-9F25-6D2B-DBD89FC292FD}"/>
              </a:ext>
            </a:extLst>
          </p:cNvPr>
          <p:cNvPicPr>
            <a:picLocks noChangeAspect="1"/>
          </p:cNvPicPr>
          <p:nvPr/>
        </p:nvPicPr>
        <p:blipFill>
          <a:blip r:embed="rId3"/>
          <a:stretch>
            <a:fillRect/>
          </a:stretch>
        </p:blipFill>
        <p:spPr>
          <a:xfrm>
            <a:off x="3757042" y="653154"/>
            <a:ext cx="6023516" cy="3395614"/>
          </a:xfrm>
          <a:prstGeom prst="rect">
            <a:avLst/>
          </a:prstGeom>
        </p:spPr>
      </p:pic>
      <p:sp>
        <p:nvSpPr>
          <p:cNvPr id="8" name="TextBox 7">
            <a:extLst>
              <a:ext uri="{FF2B5EF4-FFF2-40B4-BE49-F238E27FC236}">
                <a16:creationId xmlns:a16="http://schemas.microsoft.com/office/drawing/2014/main" id="{7B10EE28-0041-A5DD-8CE6-FD5759CAC01C}"/>
              </a:ext>
            </a:extLst>
          </p:cNvPr>
          <p:cNvSpPr txBox="1"/>
          <p:nvPr/>
        </p:nvSpPr>
        <p:spPr>
          <a:xfrm>
            <a:off x="4642088" y="4232335"/>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2: Circuit layout for a carry lookahead adder. [2]</a:t>
            </a:r>
          </a:p>
        </p:txBody>
      </p:sp>
      <p:pic>
        <p:nvPicPr>
          <p:cNvPr id="11" name="Google Shape;346;p35">
            <a:extLst>
              <a:ext uri="{FF2B5EF4-FFF2-40B4-BE49-F238E27FC236}">
                <a16:creationId xmlns:a16="http://schemas.microsoft.com/office/drawing/2014/main" id="{FAD13DD0-8256-B2A0-29E8-6B34A4F8B919}"/>
              </a:ext>
            </a:extLst>
          </p:cNvPr>
          <p:cNvPicPr preferRelativeResize="0"/>
          <p:nvPr/>
        </p:nvPicPr>
        <p:blipFill>
          <a:blip r:embed="rId4">
            <a:alphaModFix/>
          </a:blip>
          <a:stretch>
            <a:fillRect/>
          </a:stretch>
        </p:blipFill>
        <p:spPr>
          <a:xfrm>
            <a:off x="7005191" y="4354691"/>
            <a:ext cx="2138800" cy="972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660A974A-EA3D-D726-5064-AE323EEEBF4E}"/>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8F9DD1C7-2606-E440-66E6-A36A3A24B4F7}"/>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
        <p:nvSpPr>
          <p:cNvPr id="338" name="Google Shape;338;p34">
            <a:extLst>
              <a:ext uri="{FF2B5EF4-FFF2-40B4-BE49-F238E27FC236}">
                <a16:creationId xmlns:a16="http://schemas.microsoft.com/office/drawing/2014/main" id="{CC39BE5A-8DA3-8857-DC37-80996DB16DAA}"/>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6AFD5BAE-AAEE-F0A5-9A8E-DFFDE43A5354}"/>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ea typeface="Oswald"/>
                <a:sym typeface="Oswald"/>
              </a:rPr>
              <a:t>References </a:t>
            </a:r>
            <a:endParaRPr lang="en-US">
              <a:solidFill>
                <a:schemeClr val="lt1"/>
              </a:solidFill>
            </a:endParaRPr>
          </a:p>
        </p:txBody>
      </p:sp>
      <p:pic>
        <p:nvPicPr>
          <p:cNvPr id="10" name="Google Shape;346;p35">
            <a:extLst>
              <a:ext uri="{FF2B5EF4-FFF2-40B4-BE49-F238E27FC236}">
                <a16:creationId xmlns:a16="http://schemas.microsoft.com/office/drawing/2014/main" id="{56013B62-846E-3002-A5B3-F96EA1B18030}"/>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2" name="TextBox 1">
            <a:extLst>
              <a:ext uri="{FF2B5EF4-FFF2-40B4-BE49-F238E27FC236}">
                <a16:creationId xmlns:a16="http://schemas.microsoft.com/office/drawing/2014/main" id="{F0CE4847-0B5A-6ED8-E7F1-1980AD386697}"/>
              </a:ext>
            </a:extLst>
          </p:cNvPr>
          <p:cNvSpPr txBox="1"/>
          <p:nvPr/>
        </p:nvSpPr>
        <p:spPr>
          <a:xfrm>
            <a:off x="191937" y="855093"/>
            <a:ext cx="8021487"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[1] Real Digital, "Carry Lookahead Adders," RealDigital.org. [Online]. Available: </a:t>
            </a:r>
            <a:r>
              <a:rPr lang="en-US">
                <a:hlinkClick r:id="rId4"/>
              </a:rPr>
              <a:t>https://www.realdigital.org/doc/9eca319eb242a07d31574667ef02360a</a:t>
            </a:r>
            <a:r>
              <a:rPr lang="en-US"/>
              <a:t>. [Accessed: 26-Apr-2025].</a:t>
            </a:r>
          </a:p>
          <a:p>
            <a:r>
              <a:rPr lang="en-US"/>
              <a:t>[2] </a:t>
            </a:r>
            <a:r>
              <a:rPr lang="en-US" err="1"/>
              <a:t>PrepBytes</a:t>
            </a:r>
            <a:r>
              <a:rPr lang="en-US"/>
              <a:t>, "Carry Look Ahead Adder," PrepBytes.com, 2022. [Online]. Available: </a:t>
            </a:r>
            <a:r>
              <a:rPr lang="en-US">
                <a:hlinkClick r:id="rId5"/>
              </a:rPr>
              <a:t>https://www.prepbytes.com/blog/computer-network/carry-look-ahead-adder/</a:t>
            </a:r>
            <a:r>
              <a:rPr lang="en-US"/>
              <a:t>. [Accessed: 26-Apr-2025].</a:t>
            </a:r>
          </a:p>
          <a:p>
            <a:r>
              <a:rPr lang="en-US"/>
              <a:t>[3] Ø. </a:t>
            </a:r>
            <a:r>
              <a:rPr lang="en-US" err="1"/>
              <a:t>Holmeide</a:t>
            </a:r>
            <a:r>
              <a:rPr lang="en-US"/>
              <a:t>, "Full Adder," Build-Electronic-Circuits.com. [Online]. Available: </a:t>
            </a:r>
            <a:r>
              <a:rPr lang="en-US">
                <a:hlinkClick r:id="rId6"/>
              </a:rPr>
              <a:t>https://www.build-electronic-circuits.com/full-adder/</a:t>
            </a:r>
            <a:r>
              <a:rPr lang="en-US"/>
              <a:t>. [Accessed: 26-Apr-2025].</a:t>
            </a:r>
          </a:p>
          <a:p>
            <a:r>
              <a:rPr lang="en-US"/>
              <a:t>[4] Virtual Labs, IIT Kharagpur, "Implementation of Adder Circuits," vlabs.iitkgp.ernet.in. [Online]. Available: </a:t>
            </a:r>
            <a:r>
              <a:rPr lang="en-US">
                <a:hlinkClick r:id="rId7"/>
              </a:rPr>
              <a:t>http://vlabs.iitkgp.ernet.in/coa/exp1/index.html</a:t>
            </a:r>
            <a:r>
              <a:rPr lang="en-US"/>
              <a:t>. [Accessed: 26-Apr-2025].</a:t>
            </a:r>
          </a:p>
          <a:p>
            <a:r>
              <a:rPr lang="en-US"/>
              <a:t>[5] Virtual Labs, IIT Kharagpur, "Carry Lookahead Adder," vlabs.iitkgp.ac.in. [Online]. Available: </a:t>
            </a:r>
            <a:r>
              <a:rPr lang="en-US">
                <a:hlinkClick r:id="rId8"/>
              </a:rPr>
              <a:t>http://vlabs.iitkgp.ac.in/coa/exp2/content.html</a:t>
            </a:r>
            <a:r>
              <a:rPr lang="en-US"/>
              <a:t>. [Accessed: 26-Apr-2025].</a:t>
            </a:r>
          </a:p>
          <a:p>
            <a:r>
              <a:rPr lang="en-US"/>
              <a:t>[6] user207421, "I am trying to implement a function using only NAND gates," </a:t>
            </a:r>
            <a:r>
              <a:rPr lang="en-US" i="1"/>
              <a:t>Electronics Stack Exchange</a:t>
            </a:r>
            <a:r>
              <a:rPr lang="en-US"/>
              <a:t>, 2022. [Online]. Available: </a:t>
            </a:r>
            <a:r>
              <a:rPr lang="en-US">
                <a:hlinkClick r:id="rId9"/>
              </a:rPr>
              <a:t>https://electronics.stackexchange.com/questions/588189/i-am-trying-to-implement-a-function-using-only-nand-gates</a:t>
            </a:r>
            <a:r>
              <a:rPr lang="en-US"/>
              <a:t>. [Accessed: 26-Apr-2025].</a:t>
            </a:r>
          </a:p>
          <a:p>
            <a:r>
              <a:rPr lang="en-US"/>
              <a:t>[7]Kogge-stone adder," </a:t>
            </a:r>
            <a:r>
              <a:rPr lang="en-US" i="1"/>
              <a:t>Computer Science Wiki</a:t>
            </a:r>
            <a:r>
              <a:rPr lang="en-US"/>
              <a:t>. </a:t>
            </a:r>
            <a:r>
              <a:rPr lang="en-US">
                <a:hlinkClick r:id="rId10"/>
              </a:rPr>
              <a:t>https://computersciencewiki.org/index.php/Kogge-stone_adder</a:t>
            </a:r>
            <a:r>
              <a:rPr lang="en-US"/>
              <a:t> (accessed Apr. 30, 2025).</a:t>
            </a:r>
          </a:p>
          <a:p>
            <a:endParaRPr lang="en-US"/>
          </a:p>
        </p:txBody>
      </p:sp>
    </p:spTree>
    <p:extLst>
      <p:ext uri="{BB962C8B-B14F-4D97-AF65-F5344CB8AC3E}">
        <p14:creationId xmlns:p14="http://schemas.microsoft.com/office/powerpoint/2010/main" val="443224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17"/>
          <p:cNvSpPr txBox="1">
            <a:spLocks noGrp="1"/>
          </p:cNvSpPr>
          <p:nvPr>
            <p:ph type="sldNum" idx="12"/>
          </p:nvPr>
        </p:nvSpPr>
        <p:spPr>
          <a:xfrm>
            <a:off x="54834" y="4799967"/>
            <a:ext cx="548700" cy="393600"/>
          </a:xfrm>
          <a:prstGeom prst="rect">
            <a:avLst/>
          </a:prstGeom>
          <a:effectLst>
            <a:reflection dist="38100" dir="5400000" fadeDir="5400012" sy="-100000" algn="bl" rotWithShape="0"/>
          </a:effectLst>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
        <p:nvSpPr>
          <p:cNvPr id="106" name="Google Shape;106;p17"/>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08" name="Google Shape;108;p17"/>
          <p:cNvSpPr txBox="1">
            <a:spLocks noGrp="1"/>
          </p:cNvSpPr>
          <p:nvPr>
            <p:ph type="ftr" idx="2"/>
          </p:nvPr>
        </p:nvSpPr>
        <p:spPr>
          <a:xfrm>
            <a:off x="380550" y="189470"/>
            <a:ext cx="8520600" cy="273900"/>
          </a:xfrm>
          <a:prstGeom prst="rect">
            <a:avLst/>
          </a:prstGeom>
          <a:noFill/>
          <a:ln>
            <a:noFill/>
          </a:ln>
        </p:spPr>
        <p:txBody>
          <a:bodyPr spcFirstLastPara="1" wrap="square" lIns="91425" tIns="45700" rIns="91425" bIns="45700" anchor="ctr" anchorCtr="0">
            <a:noAutofit/>
          </a:bodyPr>
          <a:lstStyle/>
          <a:p>
            <a:pPr marL="0" indent="0" algn="ctr">
              <a:lnSpc>
                <a:spcPct val="100000"/>
              </a:lnSpc>
              <a:buNone/>
            </a:pPr>
            <a:r>
              <a:rPr lang="en" sz="2500">
                <a:solidFill>
                  <a:schemeClr val="lt1"/>
                </a:solidFill>
                <a:sym typeface="Oswald"/>
              </a:rPr>
              <a:t>1-bit Full Adder Basics</a:t>
            </a:r>
            <a:endParaRPr lang="en-US">
              <a:solidFill>
                <a:schemeClr val="lt1"/>
              </a:solidFill>
            </a:endParaRPr>
          </a:p>
        </p:txBody>
      </p:sp>
      <p:sp>
        <p:nvSpPr>
          <p:cNvPr id="2" name="TextBox 1">
            <a:extLst>
              <a:ext uri="{FF2B5EF4-FFF2-40B4-BE49-F238E27FC236}">
                <a16:creationId xmlns:a16="http://schemas.microsoft.com/office/drawing/2014/main" id="{87B20B94-69FE-459C-BAD1-AB1B392986DD}"/>
              </a:ext>
            </a:extLst>
          </p:cNvPr>
          <p:cNvSpPr txBox="1"/>
          <p:nvPr/>
        </p:nvSpPr>
        <p:spPr>
          <a:xfrm>
            <a:off x="3161379" y="920793"/>
            <a:ext cx="3552402" cy="954107"/>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Logic break down:</a:t>
            </a:r>
          </a:p>
          <a:p>
            <a:pPr marL="228600" indent="-228600">
              <a:buFont typeface=""/>
              <a:buChar char="•"/>
            </a:pPr>
            <a:r>
              <a:rPr lang="en-US" b="1"/>
              <a:t>Sum Logic:</a:t>
            </a:r>
            <a:r>
              <a:rPr lang="en-US"/>
              <a:t> XOR of A, B, and Cin.</a:t>
            </a:r>
          </a:p>
          <a:p>
            <a:pPr marL="228600" indent="-228600">
              <a:buFont typeface=""/>
              <a:buChar char="•"/>
            </a:pPr>
            <a:r>
              <a:rPr lang="en-US" b="1"/>
              <a:t>Carry Logic:</a:t>
            </a:r>
            <a:r>
              <a:rPr lang="en-US"/>
              <a:t> Combination of AND </a:t>
            </a:r>
            <a:r>
              <a:rPr lang="en-US" err="1"/>
              <a:t>and</a:t>
            </a:r>
            <a:r>
              <a:rPr lang="en-US"/>
              <a:t> OR gates.</a:t>
            </a:r>
            <a:endParaRPr lang="en-US" b="1"/>
          </a:p>
        </p:txBody>
      </p:sp>
      <p:sp>
        <p:nvSpPr>
          <p:cNvPr id="5" name="TextBox 4">
            <a:extLst>
              <a:ext uri="{FF2B5EF4-FFF2-40B4-BE49-F238E27FC236}">
                <a16:creationId xmlns:a16="http://schemas.microsoft.com/office/drawing/2014/main" id="{34E3F67B-C005-0BF3-1225-704405CF6787}"/>
              </a:ext>
            </a:extLst>
          </p:cNvPr>
          <p:cNvSpPr txBox="1"/>
          <p:nvPr/>
        </p:nvSpPr>
        <p:spPr>
          <a:xfrm>
            <a:off x="140599" y="921986"/>
            <a:ext cx="2869637" cy="950709"/>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725"/>
              </a:lnSpc>
            </a:pPr>
            <a:r>
              <a:rPr lang="en-US" b="1"/>
              <a:t>Function of a full adder:</a:t>
            </a:r>
          </a:p>
          <a:p>
            <a:pPr marL="228600" indent="-228600">
              <a:lnSpc>
                <a:spcPts val="1725"/>
              </a:lnSpc>
              <a:buFont typeface=""/>
              <a:buChar char="•"/>
            </a:pPr>
            <a:r>
              <a:rPr lang="en-US" b="1"/>
              <a:t>Inputs:</a:t>
            </a:r>
            <a:r>
              <a:rPr lang="en-US"/>
              <a:t> A, B, and Carry-In (Cin)​</a:t>
            </a:r>
          </a:p>
          <a:p>
            <a:pPr marL="228600" indent="-228600">
              <a:lnSpc>
                <a:spcPts val="1725"/>
              </a:lnSpc>
              <a:buFont typeface=""/>
              <a:buChar char="•"/>
            </a:pPr>
            <a:r>
              <a:rPr lang="en-US" b="1"/>
              <a:t>Outputs:</a:t>
            </a:r>
            <a:r>
              <a:rPr lang="en-US"/>
              <a:t> Sum and Carry-Out</a:t>
            </a:r>
          </a:p>
        </p:txBody>
      </p:sp>
      <p:sp>
        <p:nvSpPr>
          <p:cNvPr id="6" name="TextBox 5">
            <a:extLst>
              <a:ext uri="{FF2B5EF4-FFF2-40B4-BE49-F238E27FC236}">
                <a16:creationId xmlns:a16="http://schemas.microsoft.com/office/drawing/2014/main" id="{3A71158F-D7A8-2243-BFA4-B5C8C57671FA}"/>
              </a:ext>
            </a:extLst>
          </p:cNvPr>
          <p:cNvSpPr txBox="1"/>
          <p:nvPr/>
        </p:nvSpPr>
        <p:spPr>
          <a:xfrm>
            <a:off x="6867104" y="921987"/>
            <a:ext cx="2105953" cy="732701"/>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lnSpc>
                <a:spcPts val="1725"/>
              </a:lnSpc>
              <a:buFont typeface=""/>
              <a:buChar char="•"/>
            </a:pPr>
            <a:r>
              <a:rPr lang="en-US" b="1"/>
              <a:t>Our Design:</a:t>
            </a:r>
            <a:r>
              <a:rPr lang="en-US"/>
              <a:t> Implemented entirely using </a:t>
            </a:r>
            <a:r>
              <a:rPr lang="en-US" b="1"/>
              <a:t>NAND gates</a:t>
            </a:r>
            <a:r>
              <a:rPr lang="en-US"/>
              <a:t>​</a:t>
            </a:r>
          </a:p>
        </p:txBody>
      </p:sp>
      <p:pic>
        <p:nvPicPr>
          <p:cNvPr id="3" name="Picture 2" descr="Full Adder Circuit – How it Works">
            <a:extLst>
              <a:ext uri="{FF2B5EF4-FFF2-40B4-BE49-F238E27FC236}">
                <a16:creationId xmlns:a16="http://schemas.microsoft.com/office/drawing/2014/main" id="{2D4123F4-7BD0-1688-EBDC-D2A56ED3B211}"/>
              </a:ext>
            </a:extLst>
          </p:cNvPr>
          <p:cNvPicPr>
            <a:picLocks noChangeAspect="1"/>
          </p:cNvPicPr>
          <p:nvPr/>
        </p:nvPicPr>
        <p:blipFill>
          <a:blip r:embed="rId3"/>
          <a:stretch>
            <a:fillRect/>
          </a:stretch>
        </p:blipFill>
        <p:spPr>
          <a:xfrm>
            <a:off x="1965745" y="2250897"/>
            <a:ext cx="4829713" cy="2291508"/>
          </a:xfrm>
          <a:prstGeom prst="rect">
            <a:avLst/>
          </a:prstGeom>
        </p:spPr>
      </p:pic>
      <p:sp>
        <p:nvSpPr>
          <p:cNvPr id="7" name="TextBox 6">
            <a:extLst>
              <a:ext uri="{FF2B5EF4-FFF2-40B4-BE49-F238E27FC236}">
                <a16:creationId xmlns:a16="http://schemas.microsoft.com/office/drawing/2014/main" id="{B5DC385F-8DED-691C-6D78-C5412A94FBAA}"/>
              </a:ext>
            </a:extLst>
          </p:cNvPr>
          <p:cNvSpPr txBox="1"/>
          <p:nvPr/>
        </p:nvSpPr>
        <p:spPr>
          <a:xfrm>
            <a:off x="2620272" y="4749920"/>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3: Full Adder Circuit. [3]</a:t>
            </a:r>
          </a:p>
        </p:txBody>
      </p:sp>
      <p:pic>
        <p:nvPicPr>
          <p:cNvPr id="9" name="Google Shape;346;p35">
            <a:extLst>
              <a:ext uri="{FF2B5EF4-FFF2-40B4-BE49-F238E27FC236}">
                <a16:creationId xmlns:a16="http://schemas.microsoft.com/office/drawing/2014/main" id="{FDCEE571-90F0-FDB7-0EF8-25FDC26F98C7}"/>
              </a:ext>
            </a:extLst>
          </p:cNvPr>
          <p:cNvPicPr preferRelativeResize="0"/>
          <p:nvPr/>
        </p:nvPicPr>
        <p:blipFill>
          <a:blip r:embed="rId4">
            <a:alphaModFix/>
          </a:blip>
          <a:stretch>
            <a:fillRect/>
          </a:stretch>
        </p:blipFill>
        <p:spPr>
          <a:xfrm>
            <a:off x="7005191" y="4354691"/>
            <a:ext cx="2138800" cy="9722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7" name="Google Shape;337;p34"/>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
        <p:nvSpPr>
          <p:cNvPr id="338" name="Google Shape;338;p34"/>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sym typeface="Oswald"/>
              </a:rPr>
              <a:t>Why NAND-Only Implementation?</a:t>
            </a:r>
            <a:endParaRPr lang="en-US">
              <a:solidFill>
                <a:schemeClr val="lt1"/>
              </a:solidFill>
            </a:endParaRPr>
          </a:p>
        </p:txBody>
      </p:sp>
      <p:pic>
        <p:nvPicPr>
          <p:cNvPr id="10" name="Google Shape;346;p35">
            <a:extLst>
              <a:ext uri="{FF2B5EF4-FFF2-40B4-BE49-F238E27FC236}">
                <a16:creationId xmlns:a16="http://schemas.microsoft.com/office/drawing/2014/main" id="{D1F4B522-8BE9-49D8-958F-40D9565288B1}"/>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graphicFrame>
        <p:nvGraphicFramePr>
          <p:cNvPr id="4" name="Table 3">
            <a:extLst>
              <a:ext uri="{FF2B5EF4-FFF2-40B4-BE49-F238E27FC236}">
                <a16:creationId xmlns:a16="http://schemas.microsoft.com/office/drawing/2014/main" id="{7C1D34A1-F5B8-1F07-CF98-DEE54CC4556C}"/>
              </a:ext>
            </a:extLst>
          </p:cNvPr>
          <p:cNvGraphicFramePr>
            <a:graphicFrameLocks noGrp="1"/>
          </p:cNvGraphicFramePr>
          <p:nvPr>
            <p:extLst>
              <p:ext uri="{D42A27DB-BD31-4B8C-83A1-F6EECF244321}">
                <p14:modId xmlns:p14="http://schemas.microsoft.com/office/powerpoint/2010/main" val="3072599100"/>
              </p:ext>
            </p:extLst>
          </p:nvPr>
        </p:nvGraphicFramePr>
        <p:xfrm>
          <a:off x="3484633" y="1534553"/>
          <a:ext cx="5575608" cy="2286000"/>
        </p:xfrm>
        <a:graphic>
          <a:graphicData uri="http://schemas.openxmlformats.org/drawingml/2006/table">
            <a:tbl>
              <a:tblPr bandRow="1">
                <a:tableStyleId>{3F621290-3495-471A-B474-CCEE9497B3FC}</a:tableStyleId>
              </a:tblPr>
              <a:tblGrid>
                <a:gridCol w="2704169">
                  <a:extLst>
                    <a:ext uri="{9D8B030D-6E8A-4147-A177-3AD203B41FA5}">
                      <a16:colId xmlns:a16="http://schemas.microsoft.com/office/drawing/2014/main" val="454292859"/>
                    </a:ext>
                  </a:extLst>
                </a:gridCol>
                <a:gridCol w="2871439">
                  <a:extLst>
                    <a:ext uri="{9D8B030D-6E8A-4147-A177-3AD203B41FA5}">
                      <a16:colId xmlns:a16="http://schemas.microsoft.com/office/drawing/2014/main" val="3177863245"/>
                    </a:ext>
                  </a:extLst>
                </a:gridCol>
              </a:tblGrid>
              <a:tr h="0">
                <a:tc>
                  <a:txBody>
                    <a:bodyPr/>
                    <a:lstStyle/>
                    <a:p>
                      <a:pPr algn="l"/>
                      <a:r>
                        <a:rPr lang="en-US" b="1">
                          <a:effectLst/>
                        </a:rPr>
                        <a:t>Pros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1">
                        <a:lumMod val="20000"/>
                        <a:lumOff val="80000"/>
                      </a:schemeClr>
                    </a:solidFill>
                  </a:tcPr>
                </a:tc>
                <a:tc>
                  <a:txBody>
                    <a:bodyPr/>
                    <a:lstStyle/>
                    <a:p>
                      <a:pPr algn="l"/>
                      <a:r>
                        <a:rPr lang="en-US" b="1">
                          <a:effectLst/>
                        </a:rPr>
                        <a:t>Cons</a:t>
                      </a:r>
                    </a:p>
                  </a:txBody>
                  <a:tcPr anchor="ctr">
                    <a:lnL w="12700">
                      <a:solidFill>
                        <a:schemeClr val="tx1"/>
                      </a:solidFill>
                    </a:lnL>
                    <a:lnR w="12700">
                      <a:solidFill>
                        <a:schemeClr val="tx1"/>
                      </a:solidFill>
                    </a:lnR>
                    <a:lnT w="12700">
                      <a:solidFill>
                        <a:schemeClr val="tx1"/>
                      </a:solidFill>
                    </a:lnT>
                    <a:lnB w="12700">
                      <a:solidFill>
                        <a:schemeClr val="tx1"/>
                      </a:solidFill>
                    </a:lnB>
                    <a:solidFill>
                      <a:schemeClr val="accent6">
                        <a:lumMod val="20000"/>
                        <a:lumOff val="80000"/>
                      </a:schemeClr>
                    </a:solidFill>
                  </a:tcPr>
                </a:tc>
                <a:extLst>
                  <a:ext uri="{0D108BD9-81ED-4DB2-BD59-A6C34878D82A}">
                    <a16:rowId xmlns:a16="http://schemas.microsoft.com/office/drawing/2014/main" val="3055283540"/>
                  </a:ext>
                </a:extLst>
              </a:tr>
              <a:tr h="0">
                <a:tc>
                  <a:txBody>
                    <a:bodyPr/>
                    <a:lstStyle/>
                    <a:p>
                      <a:pPr lvl="0">
                        <a:buNone/>
                      </a:pPr>
                      <a:r>
                        <a:rPr lang="en-US" sz="1400" b="1" i="0" u="none" strike="noStrike" noProof="0">
                          <a:solidFill>
                            <a:srgbClr val="000000"/>
                          </a:solidFill>
                          <a:latin typeface="Arial"/>
                        </a:rPr>
                        <a:t>Standardized layout</a:t>
                      </a:r>
                      <a:r>
                        <a:rPr lang="en-US" sz="1400" b="0" i="0" u="none" strike="noStrike" noProof="0">
                          <a:solidFill>
                            <a:srgbClr val="000000"/>
                          </a:solidFill>
                          <a:latin typeface="Arial"/>
                        </a:rPr>
                        <a:t>: Same basic gate shape and size</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More gates</a:t>
                      </a:r>
                      <a:r>
                        <a:rPr lang="en-US"/>
                        <a:t> needed compared to using mixed gates</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767877898"/>
                  </a:ext>
                </a:extLst>
              </a:tr>
              <a:tr h="0">
                <a:tc>
                  <a:txBody>
                    <a:bodyPr/>
                    <a:lstStyle/>
                    <a:p>
                      <a:pPr lvl="0">
                        <a:buNone/>
                      </a:pPr>
                      <a:r>
                        <a:rPr lang="en-US" sz="1400" b="1" i="0" u="none" strike="noStrike" noProof="0">
                          <a:solidFill>
                            <a:srgbClr val="000000"/>
                          </a:solidFill>
                          <a:latin typeface="Arial"/>
                        </a:rPr>
                        <a:t>Simplifies fabrication</a:t>
                      </a:r>
                      <a:r>
                        <a:rPr lang="en-US" sz="1400" b="0" i="0" u="none" strike="noStrike" noProof="0">
                          <a:solidFill>
                            <a:srgbClr val="000000"/>
                          </a:solidFill>
                          <a:latin typeface="Arial"/>
                        </a:rPr>
                        <a:t>: Easier for uniform VLSI cell libraries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Increased power consumption</a:t>
                      </a:r>
                      <a:r>
                        <a:rPr lang="en-US"/>
                        <a:t> (due to more transistors switching)</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3708975912"/>
                  </a:ext>
                </a:extLst>
              </a:tr>
              <a:tr h="0">
                <a:tc>
                  <a:txBody>
                    <a:bodyPr/>
                    <a:lstStyle/>
                    <a:p>
                      <a:pPr lvl="0">
                        <a:buNone/>
                      </a:pPr>
                      <a:r>
                        <a:rPr lang="en-US" sz="1400" b="1" i="0" u="none" strike="noStrike" noProof="0">
                          <a:solidFill>
                            <a:srgbClr val="000000"/>
                          </a:solidFill>
                          <a:latin typeface="Arial"/>
                        </a:rPr>
                        <a:t>Compact design</a:t>
                      </a:r>
                      <a:r>
                        <a:rPr lang="en-US" sz="1400" b="0" i="0" u="none" strike="noStrike" noProof="0">
                          <a:solidFill>
                            <a:srgbClr val="000000"/>
                          </a:solidFill>
                          <a:latin typeface="Arial"/>
                        </a:rPr>
                        <a:t>: Easier to fit into tight layouts</a:t>
                      </a:r>
                      <a:endParaRPr lang="en-US"/>
                    </a:p>
                  </a:txBody>
                  <a:tcPr anchor="ctr">
                    <a:lnL w="12700">
                      <a:solidFill>
                        <a:schemeClr val="tx1"/>
                      </a:solidFill>
                    </a:lnL>
                    <a:lnR w="12700">
                      <a:solidFill>
                        <a:schemeClr val="tx1"/>
                      </a:solidFill>
                    </a:lnR>
                    <a:lnT w="12700">
                      <a:solidFill>
                        <a:schemeClr val="tx1"/>
                      </a:solidFill>
                    </a:lnT>
                    <a:lnB w="12700">
                      <a:solidFill>
                        <a:schemeClr val="tx1"/>
                      </a:solidFill>
                    </a:lnB>
                    <a:noFill/>
                  </a:tcPr>
                </a:tc>
                <a:tc>
                  <a:txBody>
                    <a:bodyPr/>
                    <a:lstStyle/>
                    <a:p>
                      <a:r>
                        <a:rPr lang="en-US" b="1"/>
                        <a:t>Could cause slightly slower individual gates</a:t>
                      </a:r>
                      <a:r>
                        <a:rPr lang="en-US"/>
                        <a:t> (more stages for XOR, etc.)</a:t>
                      </a:r>
                    </a:p>
                  </a:txBody>
                  <a:tcPr anchor="ctr">
                    <a:lnL w="12700">
                      <a:solidFill>
                        <a:schemeClr val="tx1"/>
                      </a:solidFill>
                    </a:lnL>
                    <a:lnR w="12700">
                      <a:solidFill>
                        <a:schemeClr val="tx1"/>
                      </a:solidFill>
                    </a:lnR>
                    <a:lnT w="12700">
                      <a:solidFill>
                        <a:schemeClr val="tx1"/>
                      </a:solidFill>
                    </a:lnT>
                    <a:lnB w="12700">
                      <a:solidFill>
                        <a:schemeClr val="tx1"/>
                      </a:solidFill>
                    </a:lnB>
                    <a:noFill/>
                  </a:tcPr>
                </a:tc>
                <a:extLst>
                  <a:ext uri="{0D108BD9-81ED-4DB2-BD59-A6C34878D82A}">
                    <a16:rowId xmlns:a16="http://schemas.microsoft.com/office/drawing/2014/main" val="2207925671"/>
                  </a:ext>
                </a:extLst>
              </a:tr>
            </a:tbl>
          </a:graphicData>
        </a:graphic>
      </p:graphicFrame>
      <p:pic>
        <p:nvPicPr>
          <p:cNvPr id="5" name="Picture 4" descr="circuit design - I am trying to implement a function using only NAND gates  - Electrical Engineering Stack Exchange">
            <a:extLst>
              <a:ext uri="{FF2B5EF4-FFF2-40B4-BE49-F238E27FC236}">
                <a16:creationId xmlns:a16="http://schemas.microsoft.com/office/drawing/2014/main" id="{C5611018-DEA8-64FC-6E27-3FBF752E7CE1}"/>
              </a:ext>
            </a:extLst>
          </p:cNvPr>
          <p:cNvPicPr>
            <a:picLocks noChangeAspect="1"/>
          </p:cNvPicPr>
          <p:nvPr/>
        </p:nvPicPr>
        <p:blipFill>
          <a:blip r:embed="rId4"/>
          <a:stretch>
            <a:fillRect/>
          </a:stretch>
        </p:blipFill>
        <p:spPr>
          <a:xfrm>
            <a:off x="246807" y="1086819"/>
            <a:ext cx="3087110" cy="3339061"/>
          </a:xfrm>
          <a:prstGeom prst="rect">
            <a:avLst/>
          </a:prstGeom>
        </p:spPr>
      </p:pic>
      <p:sp>
        <p:nvSpPr>
          <p:cNvPr id="3" name="TextBox 2">
            <a:extLst>
              <a:ext uri="{FF2B5EF4-FFF2-40B4-BE49-F238E27FC236}">
                <a16:creationId xmlns:a16="http://schemas.microsoft.com/office/drawing/2014/main" id="{2DFC4775-565A-5795-4499-A625ACBA9AA2}"/>
              </a:ext>
            </a:extLst>
          </p:cNvPr>
          <p:cNvSpPr txBox="1"/>
          <p:nvPr/>
        </p:nvSpPr>
        <p:spPr>
          <a:xfrm>
            <a:off x="323489" y="4302425"/>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6: Nand Gate Conversion  [6]</a:t>
            </a:r>
          </a:p>
        </p:txBody>
      </p:sp>
    </p:spTree>
    <p:extLst>
      <p:ext uri="{BB962C8B-B14F-4D97-AF65-F5344CB8AC3E}">
        <p14:creationId xmlns:p14="http://schemas.microsoft.com/office/powerpoint/2010/main" val="4121195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9CCFF353-5EBC-EAC8-A9C3-ADC61F1030DC}"/>
            </a:ext>
          </a:extLst>
        </p:cNvPr>
        <p:cNvGrpSpPr/>
        <p:nvPr/>
      </p:nvGrpSpPr>
      <p:grpSpPr>
        <a:xfrm>
          <a:off x="0" y="0"/>
          <a:ext cx="0" cy="0"/>
          <a:chOff x="0" y="0"/>
          <a:chExt cx="0" cy="0"/>
        </a:xfrm>
      </p:grpSpPr>
      <p:sp>
        <p:nvSpPr>
          <p:cNvPr id="105" name="Google Shape;105;p17">
            <a:extLst>
              <a:ext uri="{FF2B5EF4-FFF2-40B4-BE49-F238E27FC236}">
                <a16:creationId xmlns:a16="http://schemas.microsoft.com/office/drawing/2014/main" id="{2B393FFD-E4D4-7C67-3661-7ADC93C4F41F}"/>
              </a:ext>
            </a:extLst>
          </p:cNvPr>
          <p:cNvSpPr txBox="1">
            <a:spLocks noGrp="1"/>
          </p:cNvSpPr>
          <p:nvPr>
            <p:ph type="sldNum" idx="12"/>
          </p:nvPr>
        </p:nvSpPr>
        <p:spPr>
          <a:xfrm>
            <a:off x="54834" y="4799967"/>
            <a:ext cx="548700" cy="393600"/>
          </a:xfrm>
          <a:prstGeom prst="rect">
            <a:avLst/>
          </a:prstGeom>
          <a:effectLst>
            <a:reflection dist="38100" dir="5400000" fadeDir="5400012" sy="-100000" algn="bl" rotWithShape="0"/>
          </a:effectLst>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
        <p:nvSpPr>
          <p:cNvPr id="106" name="Google Shape;106;p17">
            <a:extLst>
              <a:ext uri="{FF2B5EF4-FFF2-40B4-BE49-F238E27FC236}">
                <a16:creationId xmlns:a16="http://schemas.microsoft.com/office/drawing/2014/main" id="{79CDF99E-12D6-3A52-FFC4-B57D449EE5A9}"/>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08" name="Google Shape;108;p17">
            <a:extLst>
              <a:ext uri="{FF2B5EF4-FFF2-40B4-BE49-F238E27FC236}">
                <a16:creationId xmlns:a16="http://schemas.microsoft.com/office/drawing/2014/main" id="{659A1C3D-C848-A5DF-6E59-181353898EA6}"/>
              </a:ext>
            </a:extLst>
          </p:cNvPr>
          <p:cNvSpPr txBox="1">
            <a:spLocks noGrp="1"/>
          </p:cNvSpPr>
          <p:nvPr>
            <p:ph type="ftr" idx="2"/>
          </p:nvPr>
        </p:nvSpPr>
        <p:spPr>
          <a:xfrm>
            <a:off x="380550" y="189470"/>
            <a:ext cx="8520600" cy="273900"/>
          </a:xfrm>
          <a:prstGeom prst="rect">
            <a:avLst/>
          </a:prstGeom>
          <a:noFill/>
          <a:ln>
            <a:noFill/>
          </a:ln>
        </p:spPr>
        <p:txBody>
          <a:bodyPr spcFirstLastPara="1" wrap="square" lIns="91425" tIns="45700" rIns="91425" bIns="45700" anchor="ctr" anchorCtr="0">
            <a:noAutofit/>
          </a:bodyPr>
          <a:lstStyle/>
          <a:p>
            <a:pPr marL="0" indent="0" algn="ctr">
              <a:lnSpc>
                <a:spcPct val="100000"/>
              </a:lnSpc>
              <a:buNone/>
            </a:pPr>
            <a:r>
              <a:rPr lang="en" sz="2500">
                <a:solidFill>
                  <a:schemeClr val="lt1"/>
                </a:solidFill>
                <a:sym typeface="Oswald"/>
              </a:rPr>
              <a:t>Ripple Carry Adder (RCA)</a:t>
            </a:r>
            <a:endParaRPr lang="en-US">
              <a:solidFill>
                <a:schemeClr val="lt1"/>
              </a:solidFill>
            </a:endParaRPr>
          </a:p>
        </p:txBody>
      </p:sp>
      <p:sp>
        <p:nvSpPr>
          <p:cNvPr id="2" name="TextBox 1">
            <a:extLst>
              <a:ext uri="{FF2B5EF4-FFF2-40B4-BE49-F238E27FC236}">
                <a16:creationId xmlns:a16="http://schemas.microsoft.com/office/drawing/2014/main" id="{DBE3A49E-2E9D-CB43-24AE-CE9459D1B3D7}"/>
              </a:ext>
            </a:extLst>
          </p:cNvPr>
          <p:cNvSpPr txBox="1"/>
          <p:nvPr/>
        </p:nvSpPr>
        <p:spPr>
          <a:xfrm>
            <a:off x="5368391" y="799988"/>
            <a:ext cx="3552402"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Each carry-out feeds into the next adder's carry-in</a:t>
            </a:r>
          </a:p>
        </p:txBody>
      </p:sp>
      <p:sp>
        <p:nvSpPr>
          <p:cNvPr id="5" name="TextBox 4">
            <a:extLst>
              <a:ext uri="{FF2B5EF4-FFF2-40B4-BE49-F238E27FC236}">
                <a16:creationId xmlns:a16="http://schemas.microsoft.com/office/drawing/2014/main" id="{F3207C4D-2045-5D68-29E4-4DE3B033FD38}"/>
              </a:ext>
            </a:extLst>
          </p:cNvPr>
          <p:cNvSpPr txBox="1"/>
          <p:nvPr/>
        </p:nvSpPr>
        <p:spPr>
          <a:xfrm>
            <a:off x="456550" y="801180"/>
            <a:ext cx="4598076" cy="514693"/>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725"/>
              </a:lnSpc>
            </a:pPr>
            <a:r>
              <a:rPr lang="en-US" b="1"/>
              <a:t>Simple Structure:</a:t>
            </a:r>
            <a:r>
              <a:rPr lang="en-US"/>
              <a:t> Chains 1-bit full adders sequentially. (bit-by-bit)</a:t>
            </a:r>
          </a:p>
        </p:txBody>
      </p:sp>
      <p:pic>
        <p:nvPicPr>
          <p:cNvPr id="3" name="Picture 2" descr="digital logic - What are carry-lookahead adders and ripple-carry adders? -  Electrical Engineering Stack Exchange">
            <a:extLst>
              <a:ext uri="{FF2B5EF4-FFF2-40B4-BE49-F238E27FC236}">
                <a16:creationId xmlns:a16="http://schemas.microsoft.com/office/drawing/2014/main" id="{EBB1BDAD-A059-5A38-9AA5-0BB17BC0DF35}"/>
              </a:ext>
            </a:extLst>
          </p:cNvPr>
          <p:cNvPicPr>
            <a:picLocks noChangeAspect="1"/>
          </p:cNvPicPr>
          <p:nvPr/>
        </p:nvPicPr>
        <p:blipFill>
          <a:blip r:embed="rId3"/>
          <a:stretch>
            <a:fillRect/>
          </a:stretch>
        </p:blipFill>
        <p:spPr>
          <a:xfrm>
            <a:off x="1193183" y="1452124"/>
            <a:ext cx="6901672" cy="2702310"/>
          </a:xfrm>
          <a:prstGeom prst="rect">
            <a:avLst/>
          </a:prstGeom>
        </p:spPr>
      </p:pic>
      <p:sp>
        <p:nvSpPr>
          <p:cNvPr id="7" name="TextBox 6">
            <a:extLst>
              <a:ext uri="{FF2B5EF4-FFF2-40B4-BE49-F238E27FC236}">
                <a16:creationId xmlns:a16="http://schemas.microsoft.com/office/drawing/2014/main" id="{5A8E74EC-3B99-AF5C-CFF0-B4D1BF4C9876}"/>
              </a:ext>
            </a:extLst>
          </p:cNvPr>
          <p:cNvSpPr txBox="1"/>
          <p:nvPr/>
        </p:nvSpPr>
        <p:spPr>
          <a:xfrm>
            <a:off x="2523656" y="4700380"/>
            <a:ext cx="4090639" cy="296684"/>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ts val="1725"/>
              </a:lnSpc>
            </a:pPr>
            <a:r>
              <a:rPr lang="en-US">
                <a:cs typeface="Segoe UI"/>
              </a:rPr>
              <a:t>Delay increases </a:t>
            </a:r>
            <a:r>
              <a:rPr lang="en-US" b="1">
                <a:cs typeface="Segoe UI"/>
              </a:rPr>
              <a:t>linearly</a:t>
            </a:r>
            <a:r>
              <a:rPr lang="en-US">
                <a:cs typeface="Segoe UI"/>
              </a:rPr>
              <a:t> with the number of bits​.</a:t>
            </a:r>
          </a:p>
        </p:txBody>
      </p:sp>
      <p:sp>
        <p:nvSpPr>
          <p:cNvPr id="8" name="TextBox 7">
            <a:extLst>
              <a:ext uri="{FF2B5EF4-FFF2-40B4-BE49-F238E27FC236}">
                <a16:creationId xmlns:a16="http://schemas.microsoft.com/office/drawing/2014/main" id="{01DEE4D9-5268-CA8C-49CD-A66EBF4A710B}"/>
              </a:ext>
            </a:extLst>
          </p:cNvPr>
          <p:cNvSpPr txBox="1"/>
          <p:nvPr/>
        </p:nvSpPr>
        <p:spPr>
          <a:xfrm>
            <a:off x="1191522" y="4232335"/>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4: Block diagram of 4-bit Ripple Carry Adder  [4]</a:t>
            </a:r>
          </a:p>
        </p:txBody>
      </p:sp>
      <p:pic>
        <p:nvPicPr>
          <p:cNvPr id="10" name="Google Shape;346;p35">
            <a:extLst>
              <a:ext uri="{FF2B5EF4-FFF2-40B4-BE49-F238E27FC236}">
                <a16:creationId xmlns:a16="http://schemas.microsoft.com/office/drawing/2014/main" id="{14E0B19C-238F-DF61-2A77-058CEC9BCFEA}"/>
              </a:ext>
            </a:extLst>
          </p:cNvPr>
          <p:cNvPicPr preferRelativeResize="0"/>
          <p:nvPr/>
        </p:nvPicPr>
        <p:blipFill>
          <a:blip r:embed="rId4">
            <a:alphaModFix/>
          </a:blip>
          <a:stretch>
            <a:fillRect/>
          </a:stretch>
        </p:blipFill>
        <p:spPr>
          <a:xfrm>
            <a:off x="7005191" y="4354691"/>
            <a:ext cx="2138800" cy="972200"/>
          </a:xfrm>
          <a:prstGeom prst="rect">
            <a:avLst/>
          </a:prstGeom>
          <a:noFill/>
          <a:ln>
            <a:noFill/>
          </a:ln>
        </p:spPr>
      </p:pic>
    </p:spTree>
    <p:extLst>
      <p:ext uri="{BB962C8B-B14F-4D97-AF65-F5344CB8AC3E}">
        <p14:creationId xmlns:p14="http://schemas.microsoft.com/office/powerpoint/2010/main" val="4157393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B00DED91-5D30-D6B1-8B82-E1A54824BB77}"/>
            </a:ext>
          </a:extLst>
        </p:cNvPr>
        <p:cNvGrpSpPr/>
        <p:nvPr/>
      </p:nvGrpSpPr>
      <p:grpSpPr>
        <a:xfrm>
          <a:off x="0" y="0"/>
          <a:ext cx="0" cy="0"/>
          <a:chOff x="0" y="0"/>
          <a:chExt cx="0" cy="0"/>
        </a:xfrm>
      </p:grpSpPr>
      <p:sp>
        <p:nvSpPr>
          <p:cNvPr id="105" name="Google Shape;105;p17">
            <a:extLst>
              <a:ext uri="{FF2B5EF4-FFF2-40B4-BE49-F238E27FC236}">
                <a16:creationId xmlns:a16="http://schemas.microsoft.com/office/drawing/2014/main" id="{31530672-1901-CD51-109E-3B6178D18A80}"/>
              </a:ext>
            </a:extLst>
          </p:cNvPr>
          <p:cNvSpPr txBox="1">
            <a:spLocks noGrp="1"/>
          </p:cNvSpPr>
          <p:nvPr>
            <p:ph type="sldNum" idx="12"/>
          </p:nvPr>
        </p:nvSpPr>
        <p:spPr>
          <a:xfrm>
            <a:off x="54834" y="4799967"/>
            <a:ext cx="548700" cy="393600"/>
          </a:xfrm>
          <a:prstGeom prst="rect">
            <a:avLst/>
          </a:prstGeom>
          <a:effectLst>
            <a:reflection dist="38100" dir="5400000" fadeDir="5400012" sy="-100000" algn="bl" rotWithShape="0"/>
          </a:effectLst>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6" name="Google Shape;106;p17">
            <a:extLst>
              <a:ext uri="{FF2B5EF4-FFF2-40B4-BE49-F238E27FC236}">
                <a16:creationId xmlns:a16="http://schemas.microsoft.com/office/drawing/2014/main" id="{4C345BD6-6C4E-0E74-3AC9-B556D7470C0F}"/>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08" name="Google Shape;108;p17">
            <a:extLst>
              <a:ext uri="{FF2B5EF4-FFF2-40B4-BE49-F238E27FC236}">
                <a16:creationId xmlns:a16="http://schemas.microsoft.com/office/drawing/2014/main" id="{F76A2CAC-77E1-B5BF-4707-175950FDB52E}"/>
              </a:ext>
            </a:extLst>
          </p:cNvPr>
          <p:cNvSpPr txBox="1">
            <a:spLocks noGrp="1"/>
          </p:cNvSpPr>
          <p:nvPr>
            <p:ph type="ftr" idx="2"/>
          </p:nvPr>
        </p:nvSpPr>
        <p:spPr>
          <a:xfrm>
            <a:off x="380550" y="189470"/>
            <a:ext cx="8520600" cy="273900"/>
          </a:xfrm>
          <a:prstGeom prst="rect">
            <a:avLst/>
          </a:prstGeom>
          <a:noFill/>
          <a:ln>
            <a:noFill/>
          </a:ln>
        </p:spPr>
        <p:txBody>
          <a:bodyPr spcFirstLastPara="1" wrap="square" lIns="91425" tIns="45700" rIns="91425" bIns="45700" anchor="ctr" anchorCtr="0">
            <a:noAutofit/>
          </a:bodyPr>
          <a:lstStyle/>
          <a:p>
            <a:pPr marL="0" indent="0" algn="ctr">
              <a:lnSpc>
                <a:spcPct val="100000"/>
              </a:lnSpc>
              <a:buNone/>
            </a:pPr>
            <a:r>
              <a:rPr lang="en" sz="2500">
                <a:solidFill>
                  <a:schemeClr val="lt1"/>
                </a:solidFill>
                <a:sym typeface="Oswald"/>
              </a:rPr>
              <a:t>Carry Skip Adder (CSA)</a:t>
            </a:r>
            <a:endParaRPr lang="en-US">
              <a:solidFill>
                <a:schemeClr val="lt1"/>
              </a:solidFill>
            </a:endParaRPr>
          </a:p>
        </p:txBody>
      </p:sp>
      <p:sp>
        <p:nvSpPr>
          <p:cNvPr id="2" name="TextBox 1">
            <a:extLst>
              <a:ext uri="{FF2B5EF4-FFF2-40B4-BE49-F238E27FC236}">
                <a16:creationId xmlns:a16="http://schemas.microsoft.com/office/drawing/2014/main" id="{466EE277-28E3-9093-6B79-3A05A9DA0725}"/>
              </a:ext>
            </a:extLst>
          </p:cNvPr>
          <p:cNvSpPr txBox="1"/>
          <p:nvPr/>
        </p:nvSpPr>
        <p:spPr>
          <a:xfrm>
            <a:off x="381674" y="2656098"/>
            <a:ext cx="4275628"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CSA improves over Ripple Carry</a:t>
            </a:r>
            <a:r>
              <a:rPr lang="en-US"/>
              <a:t> by skipping over blocks, but it still involves some serial computation.</a:t>
            </a:r>
          </a:p>
        </p:txBody>
      </p:sp>
      <p:sp>
        <p:nvSpPr>
          <p:cNvPr id="5" name="TextBox 4">
            <a:extLst>
              <a:ext uri="{FF2B5EF4-FFF2-40B4-BE49-F238E27FC236}">
                <a16:creationId xmlns:a16="http://schemas.microsoft.com/office/drawing/2014/main" id="{F9BC1A43-21F6-3CEC-52BE-A9B8C33F36DF}"/>
              </a:ext>
            </a:extLst>
          </p:cNvPr>
          <p:cNvSpPr txBox="1"/>
          <p:nvPr/>
        </p:nvSpPr>
        <p:spPr>
          <a:xfrm>
            <a:off x="456550" y="957964"/>
            <a:ext cx="3920368" cy="1384995"/>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Each block has:</a:t>
            </a:r>
          </a:p>
          <a:p>
            <a:pPr marL="285750" indent="-285750">
              <a:buChar char="•"/>
            </a:pPr>
            <a:r>
              <a:rPr lang="en-US" b="1"/>
              <a:t>Full adders</a:t>
            </a:r>
            <a:r>
              <a:rPr lang="en-US"/>
              <a:t> for sum and carry</a:t>
            </a:r>
          </a:p>
          <a:p>
            <a:pPr marL="285750" indent="-285750">
              <a:buChar char="•"/>
            </a:pPr>
            <a:r>
              <a:rPr lang="en-US" b="1"/>
              <a:t>AND gates</a:t>
            </a:r>
            <a:r>
              <a:rPr lang="en-US"/>
              <a:t> to check propagate condition</a:t>
            </a:r>
          </a:p>
          <a:p>
            <a:pPr marL="285750" indent="-285750">
              <a:buChar char="•"/>
            </a:pPr>
            <a:r>
              <a:rPr lang="en-US" b="1"/>
              <a:t>OR gate</a:t>
            </a:r>
            <a:r>
              <a:rPr lang="en-US"/>
              <a:t> for skip logic</a:t>
            </a:r>
          </a:p>
          <a:p>
            <a:pPr marL="285750" indent="-285750">
              <a:buChar char="•"/>
            </a:pPr>
            <a:r>
              <a:rPr lang="en-US" b="1"/>
              <a:t>Skip Logic</a:t>
            </a:r>
            <a:r>
              <a:rPr lang="en-US"/>
              <a:t>: If all bits propagate, the carry skips the block.</a:t>
            </a:r>
          </a:p>
        </p:txBody>
      </p:sp>
      <p:sp>
        <p:nvSpPr>
          <p:cNvPr id="7" name="TextBox 6">
            <a:extLst>
              <a:ext uri="{FF2B5EF4-FFF2-40B4-BE49-F238E27FC236}">
                <a16:creationId xmlns:a16="http://schemas.microsoft.com/office/drawing/2014/main" id="{FB7BD65A-30E7-55F3-1288-EC8F77C290D8}"/>
              </a:ext>
            </a:extLst>
          </p:cNvPr>
          <p:cNvSpPr txBox="1"/>
          <p:nvPr/>
        </p:nvSpPr>
        <p:spPr>
          <a:xfrm>
            <a:off x="369151" y="3400597"/>
            <a:ext cx="4297997" cy="954107"/>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Delay depends on:</a:t>
            </a:r>
          </a:p>
          <a:p>
            <a:pPr marL="285750" indent="-285750">
              <a:buChar char="•"/>
            </a:pPr>
            <a:r>
              <a:rPr lang="en-US"/>
              <a:t>Time to compute block propagate (AND gate chain)</a:t>
            </a:r>
          </a:p>
          <a:p>
            <a:pPr marL="285750" indent="-285750">
              <a:buChar char="•"/>
            </a:pPr>
            <a:r>
              <a:rPr lang="en-US"/>
              <a:t>Time to skip vs. ripple through the block</a:t>
            </a:r>
          </a:p>
        </p:txBody>
      </p:sp>
      <p:pic>
        <p:nvPicPr>
          <p:cNvPr id="10" name="Google Shape;346;p35">
            <a:extLst>
              <a:ext uri="{FF2B5EF4-FFF2-40B4-BE49-F238E27FC236}">
                <a16:creationId xmlns:a16="http://schemas.microsoft.com/office/drawing/2014/main" id="{162FB3E3-65FF-C592-5E5A-81D3E24D67B6}"/>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pic>
        <p:nvPicPr>
          <p:cNvPr id="4" name="Picture 3" descr="A diagram of a circuit&#10;&#10;AI-generated content may be incorrect.">
            <a:extLst>
              <a:ext uri="{FF2B5EF4-FFF2-40B4-BE49-F238E27FC236}">
                <a16:creationId xmlns:a16="http://schemas.microsoft.com/office/drawing/2014/main" id="{D9E08AA1-A609-6FEE-BB51-1260772187AB}"/>
              </a:ext>
            </a:extLst>
          </p:cNvPr>
          <p:cNvPicPr>
            <a:picLocks noChangeAspect="1"/>
          </p:cNvPicPr>
          <p:nvPr/>
        </p:nvPicPr>
        <p:blipFill>
          <a:blip r:embed="rId4"/>
          <a:stretch>
            <a:fillRect/>
          </a:stretch>
        </p:blipFill>
        <p:spPr>
          <a:xfrm>
            <a:off x="4916753" y="795631"/>
            <a:ext cx="3771226" cy="3714075"/>
          </a:xfrm>
          <a:prstGeom prst="rect">
            <a:avLst/>
          </a:prstGeom>
        </p:spPr>
      </p:pic>
    </p:spTree>
    <p:extLst>
      <p:ext uri="{BB962C8B-B14F-4D97-AF65-F5344CB8AC3E}">
        <p14:creationId xmlns:p14="http://schemas.microsoft.com/office/powerpoint/2010/main" val="288394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D35AA3C-2DB8-2CF1-1673-C5A60F3F264A}"/>
            </a:ext>
          </a:extLst>
        </p:cNvPr>
        <p:cNvGrpSpPr/>
        <p:nvPr/>
      </p:nvGrpSpPr>
      <p:grpSpPr>
        <a:xfrm>
          <a:off x="0" y="0"/>
          <a:ext cx="0" cy="0"/>
          <a:chOff x="0" y="0"/>
          <a:chExt cx="0" cy="0"/>
        </a:xfrm>
      </p:grpSpPr>
      <p:sp>
        <p:nvSpPr>
          <p:cNvPr id="105" name="Google Shape;105;p17">
            <a:extLst>
              <a:ext uri="{FF2B5EF4-FFF2-40B4-BE49-F238E27FC236}">
                <a16:creationId xmlns:a16="http://schemas.microsoft.com/office/drawing/2014/main" id="{98D1BC12-F752-409A-EC93-3E6480BF5FBD}"/>
              </a:ext>
            </a:extLst>
          </p:cNvPr>
          <p:cNvSpPr txBox="1">
            <a:spLocks noGrp="1"/>
          </p:cNvSpPr>
          <p:nvPr>
            <p:ph type="sldNum" idx="12"/>
          </p:nvPr>
        </p:nvSpPr>
        <p:spPr>
          <a:xfrm>
            <a:off x="54834" y="4799967"/>
            <a:ext cx="548700" cy="393600"/>
          </a:xfrm>
          <a:prstGeom prst="rect">
            <a:avLst/>
          </a:prstGeom>
          <a:effectLst>
            <a:reflection dist="38100" dir="5400000" fadeDir="5400012" sy="-100000" algn="bl" rotWithShape="0"/>
          </a:effectLst>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06" name="Google Shape;106;p17">
            <a:extLst>
              <a:ext uri="{FF2B5EF4-FFF2-40B4-BE49-F238E27FC236}">
                <a16:creationId xmlns:a16="http://schemas.microsoft.com/office/drawing/2014/main" id="{ACF0053D-CBD6-E00E-C3DD-661C0E54D63A}"/>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108" name="Google Shape;108;p17">
            <a:extLst>
              <a:ext uri="{FF2B5EF4-FFF2-40B4-BE49-F238E27FC236}">
                <a16:creationId xmlns:a16="http://schemas.microsoft.com/office/drawing/2014/main" id="{8C6EC0BD-F653-B2EE-01DF-2ED55447B97B}"/>
              </a:ext>
            </a:extLst>
          </p:cNvPr>
          <p:cNvSpPr txBox="1">
            <a:spLocks noGrp="1"/>
          </p:cNvSpPr>
          <p:nvPr>
            <p:ph type="ftr" idx="2"/>
          </p:nvPr>
        </p:nvSpPr>
        <p:spPr>
          <a:xfrm>
            <a:off x="380550" y="189470"/>
            <a:ext cx="8520600" cy="273900"/>
          </a:xfrm>
          <a:prstGeom prst="rect">
            <a:avLst/>
          </a:prstGeom>
          <a:noFill/>
          <a:ln>
            <a:noFill/>
          </a:ln>
        </p:spPr>
        <p:txBody>
          <a:bodyPr spcFirstLastPara="1" wrap="square" lIns="91425" tIns="45700" rIns="91425" bIns="45700" anchor="ctr" anchorCtr="0">
            <a:noAutofit/>
          </a:bodyPr>
          <a:lstStyle/>
          <a:p>
            <a:pPr marL="0" indent="0" algn="ctr">
              <a:lnSpc>
                <a:spcPct val="100000"/>
              </a:lnSpc>
              <a:buNone/>
            </a:pPr>
            <a:r>
              <a:rPr lang="en" sz="2500">
                <a:solidFill>
                  <a:schemeClr val="lt1"/>
                </a:solidFill>
                <a:sym typeface="Oswald"/>
              </a:rPr>
              <a:t>Carry Look Ahead Adder (CLA)</a:t>
            </a:r>
            <a:endParaRPr lang="en-US">
              <a:solidFill>
                <a:schemeClr val="lt1"/>
              </a:solidFill>
            </a:endParaRPr>
          </a:p>
        </p:txBody>
      </p:sp>
      <p:sp>
        <p:nvSpPr>
          <p:cNvPr id="2" name="TextBox 1">
            <a:extLst>
              <a:ext uri="{FF2B5EF4-FFF2-40B4-BE49-F238E27FC236}">
                <a16:creationId xmlns:a16="http://schemas.microsoft.com/office/drawing/2014/main" id="{8346AAC3-9160-68F4-A438-80E5FE727EAD}"/>
              </a:ext>
            </a:extLst>
          </p:cNvPr>
          <p:cNvSpPr txBox="1"/>
          <p:nvPr/>
        </p:nvSpPr>
        <p:spPr>
          <a:xfrm>
            <a:off x="145904" y="781403"/>
            <a:ext cx="6247282" cy="307777"/>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Computes carries </a:t>
            </a:r>
            <a:r>
              <a:rPr lang="en-US" b="1"/>
              <a:t>in parallel</a:t>
            </a:r>
            <a:r>
              <a:rPr lang="en-US"/>
              <a:t> using </a:t>
            </a:r>
            <a:r>
              <a:rPr lang="en-US" b="1"/>
              <a:t>Generate (G) </a:t>
            </a:r>
            <a:r>
              <a:rPr lang="en-US"/>
              <a:t>and </a:t>
            </a:r>
            <a:r>
              <a:rPr lang="en-US" b="1"/>
              <a:t>Propagate (P)</a:t>
            </a:r>
            <a:r>
              <a:rPr lang="en-US"/>
              <a:t> signals</a:t>
            </a:r>
          </a:p>
        </p:txBody>
      </p:sp>
      <p:sp>
        <p:nvSpPr>
          <p:cNvPr id="7" name="TextBox 6">
            <a:extLst>
              <a:ext uri="{FF2B5EF4-FFF2-40B4-BE49-F238E27FC236}">
                <a16:creationId xmlns:a16="http://schemas.microsoft.com/office/drawing/2014/main" id="{19847569-B378-847C-5469-BB00D62EE90B}"/>
              </a:ext>
            </a:extLst>
          </p:cNvPr>
          <p:cNvSpPr txBox="1"/>
          <p:nvPr/>
        </p:nvSpPr>
        <p:spPr>
          <a:xfrm>
            <a:off x="6397082" y="2313890"/>
            <a:ext cx="2650274" cy="1384995"/>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Removes cumulative delay</a:t>
            </a:r>
            <a:r>
              <a:rPr lang="en-US"/>
              <a:t> seen in Ripple Carry Adders. As early as the mid 1800's, Charles Babbage realized propagation delay would be a problem in RCA circuits</a:t>
            </a:r>
          </a:p>
        </p:txBody>
      </p:sp>
      <p:sp>
        <p:nvSpPr>
          <p:cNvPr id="4" name="TextBox 3">
            <a:extLst>
              <a:ext uri="{FF2B5EF4-FFF2-40B4-BE49-F238E27FC236}">
                <a16:creationId xmlns:a16="http://schemas.microsoft.com/office/drawing/2014/main" id="{731BF77D-D43E-81B2-DDB2-093FC37D551A}"/>
              </a:ext>
            </a:extLst>
          </p:cNvPr>
          <p:cNvSpPr txBox="1"/>
          <p:nvPr/>
        </p:nvSpPr>
        <p:spPr>
          <a:xfrm>
            <a:off x="6397084" y="1430206"/>
            <a:ext cx="2650275" cy="738664"/>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Carry values predicted early</a:t>
            </a:r>
            <a:r>
              <a:rPr lang="en-US"/>
              <a:t> instead of waiting stage-by-stage</a:t>
            </a:r>
          </a:p>
        </p:txBody>
      </p:sp>
      <p:pic>
        <p:nvPicPr>
          <p:cNvPr id="6" name="Picture 5" descr="digital logic - What are carry-lookahead adders and ripple-carry adders? -  Electrical Engineering Stack Exchange">
            <a:extLst>
              <a:ext uri="{FF2B5EF4-FFF2-40B4-BE49-F238E27FC236}">
                <a16:creationId xmlns:a16="http://schemas.microsoft.com/office/drawing/2014/main" id="{382A2A90-4B72-8B75-5E33-253C77C6B0D0}"/>
              </a:ext>
            </a:extLst>
          </p:cNvPr>
          <p:cNvPicPr>
            <a:picLocks noChangeAspect="1"/>
          </p:cNvPicPr>
          <p:nvPr/>
        </p:nvPicPr>
        <p:blipFill>
          <a:blip r:embed="rId3"/>
          <a:stretch>
            <a:fillRect/>
          </a:stretch>
        </p:blipFill>
        <p:spPr>
          <a:xfrm>
            <a:off x="607742" y="1428284"/>
            <a:ext cx="5577467" cy="3267309"/>
          </a:xfrm>
          <a:prstGeom prst="rect">
            <a:avLst/>
          </a:prstGeom>
        </p:spPr>
      </p:pic>
      <p:pic>
        <p:nvPicPr>
          <p:cNvPr id="5" name="Google Shape;346;p35">
            <a:extLst>
              <a:ext uri="{FF2B5EF4-FFF2-40B4-BE49-F238E27FC236}">
                <a16:creationId xmlns:a16="http://schemas.microsoft.com/office/drawing/2014/main" id="{171BEDE2-C06A-0740-342D-3538B7600852}"/>
              </a:ext>
            </a:extLst>
          </p:cNvPr>
          <p:cNvPicPr preferRelativeResize="0"/>
          <p:nvPr/>
        </p:nvPicPr>
        <p:blipFill>
          <a:blip r:embed="rId4">
            <a:alphaModFix/>
          </a:blip>
          <a:stretch>
            <a:fillRect/>
          </a:stretch>
        </p:blipFill>
        <p:spPr>
          <a:xfrm>
            <a:off x="7005191" y="4354691"/>
            <a:ext cx="2138800" cy="972200"/>
          </a:xfrm>
          <a:prstGeom prst="rect">
            <a:avLst/>
          </a:prstGeom>
          <a:noFill/>
          <a:ln>
            <a:noFill/>
          </a:ln>
        </p:spPr>
      </p:pic>
      <p:sp>
        <p:nvSpPr>
          <p:cNvPr id="9" name="TextBox 8">
            <a:extLst>
              <a:ext uri="{FF2B5EF4-FFF2-40B4-BE49-F238E27FC236}">
                <a16:creationId xmlns:a16="http://schemas.microsoft.com/office/drawing/2014/main" id="{8F57EBD8-5C05-7478-641B-3EE6C536C813}"/>
              </a:ext>
            </a:extLst>
          </p:cNvPr>
          <p:cNvSpPr txBox="1"/>
          <p:nvPr/>
        </p:nvSpPr>
        <p:spPr>
          <a:xfrm>
            <a:off x="932730" y="4572000"/>
            <a:ext cx="424850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5: Block diagram of 4-bit Carry Look Ahead Adder  [5]</a:t>
            </a:r>
          </a:p>
        </p:txBody>
      </p:sp>
      <p:sp>
        <p:nvSpPr>
          <p:cNvPr id="3" name="TextBox 2">
            <a:extLst>
              <a:ext uri="{FF2B5EF4-FFF2-40B4-BE49-F238E27FC236}">
                <a16:creationId xmlns:a16="http://schemas.microsoft.com/office/drawing/2014/main" id="{67392B8E-59B9-61AF-EE66-3752EDD1A824}"/>
              </a:ext>
            </a:extLst>
          </p:cNvPr>
          <p:cNvSpPr txBox="1"/>
          <p:nvPr/>
        </p:nvSpPr>
        <p:spPr>
          <a:xfrm>
            <a:off x="6397084" y="3832050"/>
            <a:ext cx="2650275" cy="523220"/>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First Modern CLA Patent</a:t>
            </a:r>
          </a:p>
          <a:p>
            <a:r>
              <a:rPr lang="en-US" b="1"/>
              <a:t>Filed by IBM in 1957</a:t>
            </a:r>
          </a:p>
        </p:txBody>
      </p:sp>
    </p:spTree>
    <p:extLst>
      <p:ext uri="{BB962C8B-B14F-4D97-AF65-F5344CB8AC3E}">
        <p14:creationId xmlns:p14="http://schemas.microsoft.com/office/powerpoint/2010/main" val="9222083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475B4F5B-D1B4-F363-B8D4-3B1AE2D5BEC1}"/>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76381E07-0E3D-FBD5-AA5F-59DC04FDA3BF}"/>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338" name="Google Shape;338;p34">
            <a:extLst>
              <a:ext uri="{FF2B5EF4-FFF2-40B4-BE49-F238E27FC236}">
                <a16:creationId xmlns:a16="http://schemas.microsoft.com/office/drawing/2014/main" id="{C8A04D75-0456-9CF6-E1C1-5B3EC38CE34D}"/>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3EE00B21-F733-4F1C-ABB8-821E98D9F651}"/>
              </a:ext>
            </a:extLst>
          </p:cNvPr>
          <p:cNvSpPr txBox="1">
            <a:spLocks noGrp="1"/>
          </p:cNvSpPr>
          <p:nvPr>
            <p:ph type="ftr" idx="3"/>
          </p:nvPr>
        </p:nvSpPr>
        <p:spPr>
          <a:xfrm>
            <a:off x="380550" y="310275"/>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sym typeface="Oswald"/>
              </a:rPr>
              <a:t>CLA Mathematics (Simple Form)</a:t>
            </a:r>
            <a:endParaRPr lang="en-US">
              <a:solidFill>
                <a:schemeClr val="lt1"/>
              </a:solidFill>
            </a:endParaRPr>
          </a:p>
        </p:txBody>
      </p:sp>
      <p:pic>
        <p:nvPicPr>
          <p:cNvPr id="10" name="Google Shape;346;p35">
            <a:extLst>
              <a:ext uri="{FF2B5EF4-FFF2-40B4-BE49-F238E27FC236}">
                <a16:creationId xmlns:a16="http://schemas.microsoft.com/office/drawing/2014/main" id="{50828C05-2EBD-3694-BA72-A34B19FD01E4}"/>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13" name="TextBox 12">
            <a:extLst>
              <a:ext uri="{FF2B5EF4-FFF2-40B4-BE49-F238E27FC236}">
                <a16:creationId xmlns:a16="http://schemas.microsoft.com/office/drawing/2014/main" id="{8D2507E2-89B4-EB7E-7F2D-269282742ED0}"/>
              </a:ext>
            </a:extLst>
          </p:cNvPr>
          <p:cNvSpPr txBox="1"/>
          <p:nvPr/>
        </p:nvSpPr>
        <p:spPr>
          <a:xfrm>
            <a:off x="115895" y="744851"/>
            <a:ext cx="2701382" cy="1077218"/>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Generate signal (Gi)​</a:t>
            </a:r>
            <a:br>
              <a:rPr lang="en-US" sz="2000"/>
            </a:br>
            <a:r>
              <a:rPr lang="en-US" sz="2000"/>
              <a:t>Creates a carry bit when... </a:t>
            </a:r>
            <a:r>
              <a:rPr lang="en-US" sz="2400"/>
              <a:t>Gi= Aᵢ  *  Bᵢ </a:t>
            </a:r>
            <a:endParaRPr lang="en-US"/>
          </a:p>
        </p:txBody>
      </p:sp>
      <p:sp>
        <p:nvSpPr>
          <p:cNvPr id="18" name="TextBox 17">
            <a:extLst>
              <a:ext uri="{FF2B5EF4-FFF2-40B4-BE49-F238E27FC236}">
                <a16:creationId xmlns:a16="http://schemas.microsoft.com/office/drawing/2014/main" id="{9D3DC366-9ECA-5223-727E-EFC5F62306B0}"/>
              </a:ext>
            </a:extLst>
          </p:cNvPr>
          <p:cNvSpPr txBox="1"/>
          <p:nvPr/>
        </p:nvSpPr>
        <p:spPr>
          <a:xfrm>
            <a:off x="114848" y="1888469"/>
            <a:ext cx="2712589" cy="1394287"/>
          </a:xfrm>
          <a:prstGeom prst="rect">
            <a:avLst/>
          </a:prstGeom>
          <a:solidFill>
            <a:schemeClr val="accent4">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Propagate signal (Pi)</a:t>
            </a:r>
            <a:endParaRPr lang="en-US"/>
          </a:p>
          <a:p>
            <a:r>
              <a:rPr lang="en-US" sz="2000"/>
              <a:t>Passes along an incoming carry when...​</a:t>
            </a:r>
            <a:r>
              <a:rPr lang="en-US" sz="2400"/>
              <a:t>Pi=Aᵢ </a:t>
            </a:r>
            <a:r>
              <a:rPr lang="en-US">
                <a:solidFill>
                  <a:srgbClr val="001D35"/>
                </a:solidFill>
              </a:rPr>
              <a:t>⊕ </a:t>
            </a:r>
            <a:r>
              <a:rPr lang="en-US" sz="2400"/>
              <a:t>Bᵢ </a:t>
            </a:r>
            <a:endParaRPr lang="en-US"/>
          </a:p>
        </p:txBody>
      </p:sp>
      <p:sp>
        <p:nvSpPr>
          <p:cNvPr id="21" name="TextBox 20">
            <a:extLst>
              <a:ext uri="{FF2B5EF4-FFF2-40B4-BE49-F238E27FC236}">
                <a16:creationId xmlns:a16="http://schemas.microsoft.com/office/drawing/2014/main" id="{ADAA6AE9-21EB-BC40-E584-BF35CAE59EB9}"/>
              </a:ext>
            </a:extLst>
          </p:cNvPr>
          <p:cNvSpPr txBox="1"/>
          <p:nvPr/>
        </p:nvSpPr>
        <p:spPr>
          <a:xfrm>
            <a:off x="120042" y="3316608"/>
            <a:ext cx="2921018" cy="1384995"/>
          </a:xfrm>
          <a:prstGeom prst="rect">
            <a:avLst/>
          </a:prstGeom>
          <a:solidFill>
            <a:schemeClr val="accent2">
              <a:lumMod val="10000"/>
              <a:lumOff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t>Carry-out equation​</a:t>
            </a:r>
          </a:p>
          <a:p>
            <a:r>
              <a:rPr lang="en-US" sz="2000"/>
              <a:t>All carries computed in parallel </a:t>
            </a:r>
            <a:br>
              <a:rPr lang="en-US" sz="2000"/>
            </a:br>
            <a:r>
              <a:rPr lang="en-US" sz="2400"/>
              <a:t>Ci+1 = Gᵢ + (Pᵢ * Cᵢ) </a:t>
            </a:r>
          </a:p>
        </p:txBody>
      </p:sp>
      <p:sp>
        <p:nvSpPr>
          <p:cNvPr id="24" name="TextBox 23">
            <a:extLst>
              <a:ext uri="{FF2B5EF4-FFF2-40B4-BE49-F238E27FC236}">
                <a16:creationId xmlns:a16="http://schemas.microsoft.com/office/drawing/2014/main" id="{2D65D1E2-D1C0-1CE0-285C-8D2020252E4F}"/>
              </a:ext>
            </a:extLst>
          </p:cNvPr>
          <p:cNvSpPr txBox="1"/>
          <p:nvPr/>
        </p:nvSpPr>
        <p:spPr>
          <a:xfrm>
            <a:off x="3231575" y="4040824"/>
            <a:ext cx="5534556" cy="461665"/>
          </a:xfrm>
          <a:prstGeom prst="rect">
            <a:avLst/>
          </a:prstGeom>
          <a:solidFill>
            <a:schemeClr val="accent1">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t>Final Sum​  Sᵢ = Pi ⊕ Ci = Aᵢ ⊕ Bᵢ ⊕ Cᵢ</a:t>
            </a:r>
          </a:p>
        </p:txBody>
      </p:sp>
      <p:pic>
        <p:nvPicPr>
          <p:cNvPr id="2" name="Picture 1">
            <a:extLst>
              <a:ext uri="{FF2B5EF4-FFF2-40B4-BE49-F238E27FC236}">
                <a16:creationId xmlns:a16="http://schemas.microsoft.com/office/drawing/2014/main" id="{8F5CB906-16EE-E867-70E3-9F74EC7ED79E}"/>
              </a:ext>
            </a:extLst>
          </p:cNvPr>
          <p:cNvPicPr>
            <a:picLocks noChangeAspect="1"/>
          </p:cNvPicPr>
          <p:nvPr/>
        </p:nvPicPr>
        <p:blipFill>
          <a:blip r:embed="rId4"/>
          <a:stretch>
            <a:fillRect/>
          </a:stretch>
        </p:blipFill>
        <p:spPr>
          <a:xfrm>
            <a:off x="3231531" y="1137541"/>
            <a:ext cx="5524500" cy="2543175"/>
          </a:xfrm>
          <a:prstGeom prst="rect">
            <a:avLst/>
          </a:prstGeom>
        </p:spPr>
      </p:pic>
      <p:sp>
        <p:nvSpPr>
          <p:cNvPr id="3" name="TextBox 2">
            <a:extLst>
              <a:ext uri="{FF2B5EF4-FFF2-40B4-BE49-F238E27FC236}">
                <a16:creationId xmlns:a16="http://schemas.microsoft.com/office/drawing/2014/main" id="{E0EC4BB1-2D49-8CEB-1024-07D75BF8062B}"/>
              </a:ext>
            </a:extLst>
          </p:cNvPr>
          <p:cNvSpPr txBox="1"/>
          <p:nvPr/>
        </p:nvSpPr>
        <p:spPr>
          <a:xfrm>
            <a:off x="4882376" y="744809"/>
            <a:ext cx="2743200" cy="4770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500"/>
              <a:t>CLA Truth Table ​</a:t>
            </a:r>
            <a:endParaRPr lang="en-US"/>
          </a:p>
        </p:txBody>
      </p:sp>
      <p:sp>
        <p:nvSpPr>
          <p:cNvPr id="4" name="TextBox 3">
            <a:extLst>
              <a:ext uri="{FF2B5EF4-FFF2-40B4-BE49-F238E27FC236}">
                <a16:creationId xmlns:a16="http://schemas.microsoft.com/office/drawing/2014/main" id="{19983F9A-BEA6-E288-7D74-47CC8FC377D1}"/>
              </a:ext>
            </a:extLst>
          </p:cNvPr>
          <p:cNvSpPr txBox="1"/>
          <p:nvPr/>
        </p:nvSpPr>
        <p:spPr>
          <a:xfrm>
            <a:off x="3214339" y="3658064"/>
            <a:ext cx="4388004"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6: Truth Table for Carry Look Ahead Adder  </a:t>
            </a:r>
            <a:endParaRPr lang="en-US"/>
          </a:p>
        </p:txBody>
      </p:sp>
    </p:spTree>
    <p:extLst>
      <p:ext uri="{BB962C8B-B14F-4D97-AF65-F5344CB8AC3E}">
        <p14:creationId xmlns:p14="http://schemas.microsoft.com/office/powerpoint/2010/main" val="13250437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34">
          <a:extLst>
            <a:ext uri="{FF2B5EF4-FFF2-40B4-BE49-F238E27FC236}">
              <a16:creationId xmlns:a16="http://schemas.microsoft.com/office/drawing/2014/main" id="{05F32249-3BD6-03FB-3027-E2CA013AAEBD}"/>
            </a:ext>
          </a:extLst>
        </p:cNvPr>
        <p:cNvGrpSpPr/>
        <p:nvPr/>
      </p:nvGrpSpPr>
      <p:grpSpPr>
        <a:xfrm>
          <a:off x="0" y="0"/>
          <a:ext cx="0" cy="0"/>
          <a:chOff x="0" y="0"/>
          <a:chExt cx="0" cy="0"/>
        </a:xfrm>
      </p:grpSpPr>
      <p:sp>
        <p:nvSpPr>
          <p:cNvPr id="337" name="Google Shape;337;p34">
            <a:extLst>
              <a:ext uri="{FF2B5EF4-FFF2-40B4-BE49-F238E27FC236}">
                <a16:creationId xmlns:a16="http://schemas.microsoft.com/office/drawing/2014/main" id="{AB91E20A-EE5F-E418-978B-0A2574C46A7E}"/>
              </a:ext>
            </a:extLst>
          </p:cNvPr>
          <p:cNvSpPr txBox="1">
            <a:spLocks noGrp="1"/>
          </p:cNvSpPr>
          <p:nvPr>
            <p:ph type="sldNum" idx="12"/>
          </p:nvPr>
        </p:nvSpPr>
        <p:spPr>
          <a:xfrm>
            <a:off x="118842"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
        <p:nvSpPr>
          <p:cNvPr id="338" name="Google Shape;338;p34">
            <a:extLst>
              <a:ext uri="{FF2B5EF4-FFF2-40B4-BE49-F238E27FC236}">
                <a16:creationId xmlns:a16="http://schemas.microsoft.com/office/drawing/2014/main" id="{BAFB27A8-2AFC-1E40-C224-1F6A2AFCDEC2}"/>
              </a:ext>
            </a:extLst>
          </p:cNvPr>
          <p:cNvSpPr/>
          <p:nvPr/>
        </p:nvSpPr>
        <p:spPr>
          <a:xfrm>
            <a:off x="0" y="0"/>
            <a:ext cx="9281700" cy="654900"/>
          </a:xfrm>
          <a:prstGeom prst="rect">
            <a:avLst/>
          </a:prstGeom>
          <a:solidFill>
            <a:srgbClr val="660000"/>
          </a:solidFill>
          <a:ln w="9525" cap="flat" cmpd="sng">
            <a:solidFill>
              <a:srgbClr val="1F497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900"/>
          </a:p>
        </p:txBody>
      </p:sp>
      <p:sp>
        <p:nvSpPr>
          <p:cNvPr id="340" name="Google Shape;340;p34">
            <a:extLst>
              <a:ext uri="{FF2B5EF4-FFF2-40B4-BE49-F238E27FC236}">
                <a16:creationId xmlns:a16="http://schemas.microsoft.com/office/drawing/2014/main" id="{17316FD3-091D-F477-1EB1-5FEC5A1AB221}"/>
              </a:ext>
            </a:extLst>
          </p:cNvPr>
          <p:cNvSpPr txBox="1">
            <a:spLocks noGrp="1"/>
          </p:cNvSpPr>
          <p:nvPr>
            <p:ph type="ftr" idx="3"/>
          </p:nvPr>
        </p:nvSpPr>
        <p:spPr>
          <a:xfrm>
            <a:off x="380550" y="188831"/>
            <a:ext cx="8520600" cy="273900"/>
          </a:xfrm>
          <a:prstGeom prst="rect">
            <a:avLst/>
          </a:prstGeom>
          <a:noFill/>
          <a:ln>
            <a:noFill/>
          </a:ln>
        </p:spPr>
        <p:txBody>
          <a:bodyPr spcFirstLastPara="1" wrap="square" lIns="91425" tIns="45700" rIns="91425" bIns="45700" anchor="ctr" anchorCtr="0">
            <a:noAutofit/>
          </a:bodyPr>
          <a:lstStyle/>
          <a:p>
            <a:pPr algn="ctr"/>
            <a:r>
              <a:rPr lang="en" sz="2500">
                <a:solidFill>
                  <a:schemeClr val="lt1"/>
                </a:solidFill>
                <a:sym typeface="Oswald"/>
              </a:rPr>
              <a:t>CLA Block Structure</a:t>
            </a:r>
            <a:endParaRPr lang="en-US">
              <a:solidFill>
                <a:schemeClr val="lt1"/>
              </a:solidFill>
            </a:endParaRPr>
          </a:p>
        </p:txBody>
      </p:sp>
      <p:pic>
        <p:nvPicPr>
          <p:cNvPr id="10" name="Google Shape;346;p35">
            <a:extLst>
              <a:ext uri="{FF2B5EF4-FFF2-40B4-BE49-F238E27FC236}">
                <a16:creationId xmlns:a16="http://schemas.microsoft.com/office/drawing/2014/main" id="{B7A7D37B-E4F6-8503-6CDD-A0D838C03948}"/>
              </a:ext>
            </a:extLst>
          </p:cNvPr>
          <p:cNvPicPr preferRelativeResize="0"/>
          <p:nvPr/>
        </p:nvPicPr>
        <p:blipFill>
          <a:blip r:embed="rId3">
            <a:alphaModFix/>
          </a:blip>
          <a:stretch>
            <a:fillRect/>
          </a:stretch>
        </p:blipFill>
        <p:spPr>
          <a:xfrm>
            <a:off x="7005191" y="4354691"/>
            <a:ext cx="2138800" cy="972200"/>
          </a:xfrm>
          <a:prstGeom prst="rect">
            <a:avLst/>
          </a:prstGeom>
          <a:noFill/>
          <a:ln>
            <a:noFill/>
          </a:ln>
        </p:spPr>
      </p:pic>
      <p:sp>
        <p:nvSpPr>
          <p:cNvPr id="2" name="TextBox 1">
            <a:extLst>
              <a:ext uri="{FF2B5EF4-FFF2-40B4-BE49-F238E27FC236}">
                <a16:creationId xmlns:a16="http://schemas.microsoft.com/office/drawing/2014/main" id="{017C22A1-7D5E-9610-BFE3-D51C72B230F4}"/>
              </a:ext>
            </a:extLst>
          </p:cNvPr>
          <p:cNvSpPr txBox="1"/>
          <p:nvPr/>
        </p:nvSpPr>
        <p:spPr>
          <a:xfrm>
            <a:off x="385764" y="814388"/>
            <a:ext cx="4686298" cy="307777"/>
          </a:xfrm>
          <a:prstGeom prst="rect">
            <a:avLst/>
          </a:prstGeom>
          <a:solidFill>
            <a:srgbClr val="FCD9E4"/>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t>8-bit CLA</a:t>
            </a:r>
            <a:r>
              <a:rPr lang="en-US"/>
              <a:t> divided into </a:t>
            </a:r>
            <a:r>
              <a:rPr lang="en-US" b="1"/>
              <a:t>two 4-bit CLA blocks....Why?</a:t>
            </a:r>
            <a:endParaRPr lang="en-US"/>
          </a:p>
        </p:txBody>
      </p:sp>
      <p:sp>
        <p:nvSpPr>
          <p:cNvPr id="3" name="TextBox 2">
            <a:extLst>
              <a:ext uri="{FF2B5EF4-FFF2-40B4-BE49-F238E27FC236}">
                <a16:creationId xmlns:a16="http://schemas.microsoft.com/office/drawing/2014/main" id="{47472035-8FEA-F91E-0D8E-01A07E4DA8B8}"/>
              </a:ext>
            </a:extLst>
          </p:cNvPr>
          <p:cNvSpPr txBox="1"/>
          <p:nvPr/>
        </p:nvSpPr>
        <p:spPr>
          <a:xfrm>
            <a:off x="1487243" y="3709263"/>
            <a:ext cx="5518519" cy="954107"/>
          </a:xfrm>
          <a:prstGeom prst="rect">
            <a:avLst/>
          </a:prstGeom>
          <a:solidFill>
            <a:schemeClr val="accent6">
              <a:lumMod val="20000"/>
              <a:lumOff val="8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err="1"/>
          </a:p>
          <a:p>
            <a:pPr marL="342900" indent="-342900">
              <a:buChar char="•"/>
            </a:pPr>
            <a:r>
              <a:rPr lang="en-US"/>
              <a:t>Simplifies design, simulation, and physical layout</a:t>
            </a:r>
          </a:p>
          <a:p>
            <a:endParaRPr lang="en-US"/>
          </a:p>
          <a:p>
            <a:pPr marL="342900" indent="-342900">
              <a:buChar char="•"/>
            </a:pPr>
            <a:r>
              <a:rPr lang="en-US"/>
              <a:t>Enables reuse of logic</a:t>
            </a:r>
          </a:p>
        </p:txBody>
      </p:sp>
      <p:pic>
        <p:nvPicPr>
          <p:cNvPr id="5" name="Picture 4" descr="Generated image">
            <a:extLst>
              <a:ext uri="{FF2B5EF4-FFF2-40B4-BE49-F238E27FC236}">
                <a16:creationId xmlns:a16="http://schemas.microsoft.com/office/drawing/2014/main" id="{958D2EF8-1176-7FAF-619B-7D7043CDED0D}"/>
              </a:ext>
            </a:extLst>
          </p:cNvPr>
          <p:cNvPicPr>
            <a:picLocks noChangeAspect="1"/>
          </p:cNvPicPr>
          <p:nvPr/>
        </p:nvPicPr>
        <p:blipFill>
          <a:blip r:embed="rId4"/>
          <a:srcRect l="-214" t="28526" r="-107" b="26827"/>
          <a:stretch/>
        </p:blipFill>
        <p:spPr>
          <a:xfrm>
            <a:off x="800680" y="1117336"/>
            <a:ext cx="7345117" cy="2182139"/>
          </a:xfrm>
          <a:prstGeom prst="rect">
            <a:avLst/>
          </a:prstGeom>
        </p:spPr>
      </p:pic>
      <p:sp>
        <p:nvSpPr>
          <p:cNvPr id="4" name="TextBox 3">
            <a:extLst>
              <a:ext uri="{FF2B5EF4-FFF2-40B4-BE49-F238E27FC236}">
                <a16:creationId xmlns:a16="http://schemas.microsoft.com/office/drawing/2014/main" id="{7CEE11EA-F66C-BC1C-9CFC-64D75A2DF23D}"/>
              </a:ext>
            </a:extLst>
          </p:cNvPr>
          <p:cNvSpPr txBox="1"/>
          <p:nvPr/>
        </p:nvSpPr>
        <p:spPr>
          <a:xfrm>
            <a:off x="803135" y="3299022"/>
            <a:ext cx="5226443"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a:t>Image 7: Block diagram of two 4-bit Carry Look Ahead Adders making an 8-bit adder</a:t>
            </a:r>
            <a:endParaRPr lang="en-US"/>
          </a:p>
        </p:txBody>
      </p:sp>
    </p:spTree>
    <p:extLst>
      <p:ext uri="{BB962C8B-B14F-4D97-AF65-F5344CB8AC3E}">
        <p14:creationId xmlns:p14="http://schemas.microsoft.com/office/powerpoint/2010/main" val="3679332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4EB2C1F5547FC48A7F698964AFFB939" ma:contentTypeVersion="9" ma:contentTypeDescription="Create a new document." ma:contentTypeScope="" ma:versionID="2afd30e8dcc0fac80a30036f91cd3d09">
  <xsd:schema xmlns:xsd="http://www.w3.org/2001/XMLSchema" xmlns:xs="http://www.w3.org/2001/XMLSchema" xmlns:p="http://schemas.microsoft.com/office/2006/metadata/properties" xmlns:ns2="8929f71a-e1c9-4fa2-a51d-e5ac6d725699" xmlns:ns3="0ddb7aa7-08b5-471d-b225-392cb25308bc" targetNamespace="http://schemas.microsoft.com/office/2006/metadata/properties" ma:root="true" ma:fieldsID="877e1a788b805b3005faf84ea511c827" ns2:_="" ns3:_="">
    <xsd:import namespace="8929f71a-e1c9-4fa2-a51d-e5ac6d725699"/>
    <xsd:import namespace="0ddb7aa7-08b5-471d-b225-392cb25308bc"/>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29f71a-e1c9-4fa2-a51d-e5ac6d72569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83a692e8-e48a-48e7-a779-d106e04dcfd5"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ddb7aa7-08b5-471d-b225-392cb25308bc"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77136c15-5fff-47ef-be81-96e36d1cce95}" ma:internalName="TaxCatchAll" ma:showField="CatchAllData" ma:web="0ddb7aa7-08b5-471d-b225-392cb25308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929f71a-e1c9-4fa2-a51d-e5ac6d725699">
      <Terms xmlns="http://schemas.microsoft.com/office/infopath/2007/PartnerControls"/>
    </lcf76f155ced4ddcb4097134ff3c332f>
    <TaxCatchAll xmlns="0ddb7aa7-08b5-471d-b225-392cb25308bc" xsi:nil="true"/>
  </documentManagement>
</p:properties>
</file>

<file path=customXml/itemProps1.xml><?xml version="1.0" encoding="utf-8"?>
<ds:datastoreItem xmlns:ds="http://schemas.openxmlformats.org/officeDocument/2006/customXml" ds:itemID="{3E0E2DFE-249D-4D6E-8822-7AB80C4DF9D2}"/>
</file>

<file path=customXml/itemProps2.xml><?xml version="1.0" encoding="utf-8"?>
<ds:datastoreItem xmlns:ds="http://schemas.openxmlformats.org/officeDocument/2006/customXml" ds:itemID="{B9E30DE2-258C-4527-A50D-07FC671198DD}">
  <ds:schemaRefs>
    <ds:schemaRef ds:uri="http://schemas.microsoft.com/sharepoint/v3/contenttype/forms"/>
  </ds:schemaRefs>
</ds:datastoreItem>
</file>

<file path=customXml/itemProps3.xml><?xml version="1.0" encoding="utf-8"?>
<ds:datastoreItem xmlns:ds="http://schemas.openxmlformats.org/officeDocument/2006/customXml" ds:itemID="{46540DAD-E6F6-4573-B8A4-C0B02D7E0375}">
  <ds:schemaRefs>
    <ds:schemaRef ds:uri="3432595d-a858-4562-974d-a58e068ae362"/>
    <ds:schemaRef ds:uri="77e6d9d7-eee8-4935-8fa9-6c847c8ed84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20</Slides>
  <Notes>20</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Simple Light</vt:lpstr>
      <vt:lpstr>8-bit Full Adder Using NAND-Based Carry Look-Ahead Architecture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2.08 Echo: Wireless Speaker System Final Design Review</dc:title>
  <dc:creator>Haley HIrschfield</dc:creator>
  <cp:revision>8</cp:revision>
  <dcterms:modified xsi:type="dcterms:W3CDTF">2025-05-02T00:24:56Z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0x01010034EB2C1F5547FC48A7F698964AFFB939</vt:lpwstr>
  </property>
  <property fmtid="{D5CDD505-2E9C-101B-9397-08002B2CF9AE}" pid="3" name="MediaServiceImageTags">
    <vt:lpwstr/>
  </property>
</Properties>
</file>