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0"/>
  </p:normalViewPr>
  <p:slideViewPr>
    <p:cSldViewPr snapToGrid="0" snapToObjects="1">
      <p:cViewPr>
        <p:scale>
          <a:sx n="97" d="100"/>
          <a:sy n="97" d="100"/>
        </p:scale>
        <p:origin x="116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A0A2-D140-9A48-AABC-C73D0707C301}" type="datetimeFigureOut">
              <a:rPr lang="en-US" smtClean="0"/>
              <a:t>9/16/18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ED19-92B7-994B-9BE3-FD7D52235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4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A0A2-D140-9A48-AABC-C73D0707C301}" type="datetimeFigureOut">
              <a:rPr lang="en-US" smtClean="0"/>
              <a:t>9/16/18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ED19-92B7-994B-9BE3-FD7D52235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5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A0A2-D140-9A48-AABC-C73D0707C301}" type="datetimeFigureOut">
              <a:rPr lang="en-US" smtClean="0"/>
              <a:t>9/16/18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ED19-92B7-994B-9BE3-FD7D52235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A0A2-D140-9A48-AABC-C73D0707C301}" type="datetimeFigureOut">
              <a:rPr lang="en-US" smtClean="0"/>
              <a:t>9/16/18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ED19-92B7-994B-9BE3-FD7D52235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84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A0A2-D140-9A48-AABC-C73D0707C301}" type="datetimeFigureOut">
              <a:rPr lang="en-US" smtClean="0"/>
              <a:t>9/16/18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ED19-92B7-994B-9BE3-FD7D52235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6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A0A2-D140-9A48-AABC-C73D0707C301}" type="datetimeFigureOut">
              <a:rPr lang="en-US" smtClean="0"/>
              <a:t>9/16/18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ED19-92B7-994B-9BE3-FD7D52235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20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A0A2-D140-9A48-AABC-C73D0707C301}" type="datetimeFigureOut">
              <a:rPr lang="en-US" smtClean="0"/>
              <a:t>9/16/18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ED19-92B7-994B-9BE3-FD7D52235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20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A0A2-D140-9A48-AABC-C73D0707C301}" type="datetimeFigureOut">
              <a:rPr lang="en-US" smtClean="0"/>
              <a:t>9/16/18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ED19-92B7-994B-9BE3-FD7D52235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A0A2-D140-9A48-AABC-C73D0707C301}" type="datetimeFigureOut">
              <a:rPr lang="en-US" smtClean="0"/>
              <a:t>9/16/18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ED19-92B7-994B-9BE3-FD7D52235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68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A0A2-D140-9A48-AABC-C73D0707C301}" type="datetimeFigureOut">
              <a:rPr lang="en-US" smtClean="0"/>
              <a:t>9/16/18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ED19-92B7-994B-9BE3-FD7D52235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06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A0A2-D140-9A48-AABC-C73D0707C301}" type="datetimeFigureOut">
              <a:rPr lang="en-US" smtClean="0"/>
              <a:t>9/16/18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ED19-92B7-994B-9BE3-FD7D52235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1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1A0A2-D140-9A48-AABC-C73D0707C301}" type="datetimeFigureOut">
              <a:rPr lang="en-US" smtClean="0"/>
              <a:t>9/16/18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8ED19-92B7-994B-9BE3-FD7D52235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5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149"/>
            <a:ext cx="4121239" cy="60052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239" y="136149"/>
            <a:ext cx="3855992" cy="60052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703" y="136149"/>
            <a:ext cx="4366297" cy="55636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0478" y="6141382"/>
            <a:ext cx="25576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Initial configuration (</a:t>
            </a:r>
            <a:r>
              <a:rPr lang="en-US" sz="1400" dirty="0" err="1" smtClean="0"/>
              <a:t>GdCo</a:t>
            </a:r>
            <a:r>
              <a:rPr lang="en-US" sz="1400" dirty="0" smtClean="0"/>
              <a:t>), </a:t>
            </a:r>
            <a:r>
              <a:rPr lang="en-US" sz="1400" dirty="0" err="1" smtClean="0"/>
              <a:t>GdFeCo</a:t>
            </a:r>
            <a:r>
              <a:rPr lang="en-US" sz="1400" dirty="0" smtClean="0"/>
              <a:t> exactly same except only 10nm height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770400" y="6141382"/>
            <a:ext cx="2557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GdCo</a:t>
            </a:r>
            <a:r>
              <a:rPr lang="en-US" sz="1400" dirty="0" smtClean="0"/>
              <a:t>, minimized energy state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8805781" y="6141382"/>
            <a:ext cx="2557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GdFeCo</a:t>
            </a:r>
            <a:r>
              <a:rPr lang="en-US" sz="1400" dirty="0" smtClean="0"/>
              <a:t>, minimized energy state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97012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22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Tran</dc:creator>
  <cp:lastModifiedBy>Brandon Tran</cp:lastModifiedBy>
  <cp:revision>2</cp:revision>
  <dcterms:created xsi:type="dcterms:W3CDTF">2018-09-16T22:59:11Z</dcterms:created>
  <dcterms:modified xsi:type="dcterms:W3CDTF">2018-09-16T23:12:33Z</dcterms:modified>
</cp:coreProperties>
</file>