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7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3F6-6D22-1B49-B5ED-D92BBC7C1FC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4FBA-A2AC-8049-A001-91482AA9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6" y="210484"/>
            <a:ext cx="4199247" cy="538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53" y="88564"/>
            <a:ext cx="3602450" cy="5809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92" y="88564"/>
            <a:ext cx="4293608" cy="5632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7424" y="5956482"/>
            <a:ext cx="71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GdCo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8483" y="5962233"/>
            <a:ext cx="11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GdFeCo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07394" y="5962233"/>
            <a:ext cx="104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GdTbCo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0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Tran</dc:creator>
  <cp:lastModifiedBy>Brandon Tran</cp:lastModifiedBy>
  <cp:revision>1</cp:revision>
  <cp:lastPrinted>2018-09-17T00:14:17Z</cp:lastPrinted>
  <dcterms:created xsi:type="dcterms:W3CDTF">2018-09-17T00:10:17Z</dcterms:created>
  <dcterms:modified xsi:type="dcterms:W3CDTF">2018-09-17T00:14:25Z</dcterms:modified>
</cp:coreProperties>
</file>