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2093-20F9-9D40-B2F4-FC2F3FEFAD0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6F8-53B8-6F48-BF62-67F54035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2093-20F9-9D40-B2F4-FC2F3FEFAD0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6F8-53B8-6F48-BF62-67F54035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2093-20F9-9D40-B2F4-FC2F3FEFAD0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6F8-53B8-6F48-BF62-67F54035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0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2093-20F9-9D40-B2F4-FC2F3FEFAD0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6F8-53B8-6F48-BF62-67F54035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2093-20F9-9D40-B2F4-FC2F3FEFAD0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6F8-53B8-6F48-BF62-67F54035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7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2093-20F9-9D40-B2F4-FC2F3FEFAD0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6F8-53B8-6F48-BF62-67F54035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2093-20F9-9D40-B2F4-FC2F3FEFAD0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6F8-53B8-6F48-BF62-67F54035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2093-20F9-9D40-B2F4-FC2F3FEFAD0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6F8-53B8-6F48-BF62-67F54035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3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2093-20F9-9D40-B2F4-FC2F3FEFAD0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6F8-53B8-6F48-BF62-67F54035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2093-20F9-9D40-B2F4-FC2F3FEFAD0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6F8-53B8-6F48-BF62-67F54035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9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2093-20F9-9D40-B2F4-FC2F3FEFAD0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6F8-53B8-6F48-BF62-67F54035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6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2093-20F9-9D40-B2F4-FC2F3FEFAD0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B76F8-53B8-6F48-BF62-67F54035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2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9" y="517151"/>
            <a:ext cx="4597758" cy="56194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51" y="450829"/>
            <a:ext cx="4599887" cy="57521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7488" y="29982"/>
            <a:ext cx="2904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GdCo</a:t>
            </a:r>
            <a:r>
              <a:rPr lang="en-US" sz="2800" dirty="0" smtClean="0"/>
              <a:t> (40nm dot)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841679" y="6136633"/>
            <a:ext cx="18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A=1e-8 J/m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0056" y="6202955"/>
            <a:ext cx="18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A=1e-15 J/m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0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67068" y="18670"/>
            <a:ext cx="3329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GdFeCo</a:t>
            </a:r>
            <a:r>
              <a:rPr lang="en-US" sz="2800" dirty="0" smtClean="0"/>
              <a:t> (40nm dot)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841679" y="6136633"/>
            <a:ext cx="18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A=1e-8 J/m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0056" y="6202955"/>
            <a:ext cx="18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A=1e-15 J/m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3" y="541890"/>
            <a:ext cx="3893665" cy="55947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287" y="423355"/>
            <a:ext cx="4543216" cy="57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9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Tran</dc:creator>
  <cp:lastModifiedBy>Brandon Tran</cp:lastModifiedBy>
  <cp:revision>1</cp:revision>
  <cp:lastPrinted>2018-09-17T04:39:57Z</cp:lastPrinted>
  <dcterms:created xsi:type="dcterms:W3CDTF">2018-09-17T04:34:02Z</dcterms:created>
  <dcterms:modified xsi:type="dcterms:W3CDTF">2018-09-17T04:40:07Z</dcterms:modified>
</cp:coreProperties>
</file>