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77E86B-700D-49B9-9CBF-6D812B401BD0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B13BBAE-F264-482C-A81D-10F10D0EF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bsnewyork.files.wordpress.com/" TargetMode="External"/><Relationship Id="rId2" Type="http://schemas.openxmlformats.org/officeDocument/2006/relationships/hyperlink" Target="http://www.pokerharder.com/uk/learn-poker/hand-ranking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llworship.com/wp-content/uploads/" TargetMode="External"/><Relationship Id="rId4" Type="http://schemas.openxmlformats.org/officeDocument/2006/relationships/hyperlink" Target="http://fitnow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 Card Poker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Lee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3389832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99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variants of the Poker card game</a:t>
            </a:r>
          </a:p>
          <a:p>
            <a:r>
              <a:rPr lang="en-US" dirty="0" smtClean="0"/>
              <a:t>Pretty simple and easy to learn compared to other versions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5200"/>
            <a:ext cx="40576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0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Deck is shuffled by dealer and cards are distributed</a:t>
            </a:r>
          </a:p>
          <a:p>
            <a:r>
              <a:rPr lang="en-US" dirty="0" smtClean="0"/>
              <a:t>Each player starts with 5 cards in their hand</a:t>
            </a:r>
          </a:p>
          <a:p>
            <a:r>
              <a:rPr lang="en-US" dirty="0" smtClean="0"/>
              <a:t>Players look at their cards and determine if they want to redraw up to 5 cards</a:t>
            </a:r>
          </a:p>
          <a:p>
            <a:r>
              <a:rPr lang="en-US" dirty="0" smtClean="0"/>
              <a:t>The redraws take place</a:t>
            </a:r>
          </a:p>
          <a:p>
            <a:r>
              <a:rPr lang="en-US" dirty="0" smtClean="0"/>
              <a:t>Players reveal their hands and the player with the highest hand wins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06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867400" cy="527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5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1-4 players</a:t>
            </a:r>
          </a:p>
          <a:p>
            <a:r>
              <a:rPr lang="en-US" dirty="0" smtClean="0"/>
              <a:t>Possible simple AI fill any empty player spaces</a:t>
            </a:r>
          </a:p>
          <a:p>
            <a:r>
              <a:rPr lang="en-US" dirty="0" smtClean="0"/>
              <a:t>Possibly a betting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40005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468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http://www.pokerharder.com/uk/learn-poker/hand-rankings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http://cbsnewyork.files.wordpress.com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http://fitnowtraining.com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www.allworship.com/wp-content/uploads/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37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120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5 Card Poker</vt:lpstr>
      <vt:lpstr>What is it?</vt:lpstr>
      <vt:lpstr>How to Play</vt:lpstr>
      <vt:lpstr>Types of hands</vt:lpstr>
      <vt:lpstr>Project Features</vt:lpstr>
      <vt:lpstr>Image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Card Poker</dc:title>
  <dc:creator>Brandon Lee</dc:creator>
  <cp:lastModifiedBy>Brandon Lee</cp:lastModifiedBy>
  <cp:revision>3</cp:revision>
  <dcterms:created xsi:type="dcterms:W3CDTF">2014-11-02T14:42:19Z</dcterms:created>
  <dcterms:modified xsi:type="dcterms:W3CDTF">2014-11-02T14:58:02Z</dcterms:modified>
</cp:coreProperties>
</file>