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120" d="100"/>
          <a:sy n="120" d="100"/>
        </p:scale>
        <p:origin x="200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00089761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00089761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00089761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00089761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00089761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00089761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0089761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0089761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INST414-0101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Project 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Brandon Leer </a:t>
            </a:r>
            <a:endParaRPr/>
          </a:p>
        </p:txBody>
      </p:sp>
      <p:pic>
        <p:nvPicPr>
          <p:cNvPr id="2" name="Audio Recording Dec 16, 2022 at 3:14:28 PM">
            <a:hlinkClick r:id="" action="ppaction://media"/>
            <a:extLst>
              <a:ext uri="{FF2B5EF4-FFF2-40B4-BE49-F238E27FC236}">
                <a16:creationId xmlns:a16="http://schemas.microsoft.com/office/drawing/2014/main" id="{19805E7A-A43F-A224-1041-0ABD97D70E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2950" y="417797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Description: Layoffs Analysis   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For many seniors in college and recent new graduates finding a job with little to no experience on your resume, can be a difficult task.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addition, many companies have announced significant layoffs such as Google, Amazon, Meta, Snap, </a:t>
            </a:r>
            <a:r>
              <a:rPr lang="en" dirty="0" err="1"/>
              <a:t>Gopuff</a:t>
            </a:r>
            <a:r>
              <a:rPr lang="en" dirty="0"/>
              <a:t>, Wells Fargo, and Credit Suisse according to </a:t>
            </a:r>
            <a:r>
              <a:rPr lang="en" dirty="0" err="1"/>
              <a:t>investopedia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Question: Is there a trend in companies across the United States in 2022, where certain industries, stages of funding, and regions see less layoffs than others? By knowing how well these factors influence a companies layoff percentages new graduates can tailor their job search to find the most opportunity?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Audio Recording Dec 16, 2022 at 3:20:17 PM">
            <a:hlinkClick r:id="" action="ppaction://media"/>
            <a:extLst>
              <a:ext uri="{FF2B5EF4-FFF2-40B4-BE49-F238E27FC236}">
                <a16:creationId xmlns:a16="http://schemas.microsoft.com/office/drawing/2014/main" id="{0B64785E-4701-FDA8-18EE-67524EF8FD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702" y="407235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21750" y="15787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downloaded as a csv file from Kaggles database.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of 1801 rows (companies) and 9 columns (company, location, industry, total laid off, percentage laid off, date, stage, country, funds raised.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Cleaning Steps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Adjusting the dates to only layoffs during 2022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Country column adjusted to layoffs in the United States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Dropped the total laid off, funds raised, country, and date columns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Multiplied percentage laid off column by 100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na values were dropped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Region column separated the U.S cities into the Northeast, West, South, and Midwest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Resulting data frame was 482 rows and 5 columns representing individual companies.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725" y="198474"/>
            <a:ext cx="3085724" cy="158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16, 2022 at 3:23:51 PM">
            <a:hlinkClick r:id="" action="ppaction://media"/>
            <a:extLst>
              <a:ext uri="{FF2B5EF4-FFF2-40B4-BE49-F238E27FC236}">
                <a16:creationId xmlns:a16="http://schemas.microsoft.com/office/drawing/2014/main" id="{0A4F4E08-785C-2317-F918-54FB50EFB9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1750" y="408357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322575" y="1578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industries, stage of funding, and region variables had to be numerically encoded using cat codes first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cleaned dataset was then split into a training set and a test 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20% of the data would be for testing and 80% would be for training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Random Forest Regression algorithm was then used on the dataset to produce a model that would predict a company's percentage of layoffs.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300" y="2834525"/>
            <a:ext cx="2078699" cy="21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16, 2022 at 3:25:15 PM">
            <a:hlinkClick r:id="" action="ppaction://media"/>
            <a:extLst>
              <a:ext uri="{FF2B5EF4-FFF2-40B4-BE49-F238E27FC236}">
                <a16:creationId xmlns:a16="http://schemas.microsoft.com/office/drawing/2014/main" id="{E65C618B-7B5A-E559-AAF7-4EAFCFE97A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5001" y="394805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 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Model had a variance score of about 27%, which means that the predictor variables can explain 27% of the change that is happening with the company layoff percentages.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Region, stage of funding, and industry will not be able to likely predict how many people a company lays off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Model also had a mean absolute error of about 14.57%, which is acceptable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From the analysis, it was found that there is not trend, as the model was not able to explain a high percentage of the change in layoffs. 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Therefore, for example it cannot predict how many layoffs a company would have if it were for example a companies located in the northeast region, </a:t>
            </a:r>
            <a:r>
              <a:rPr lang="en" dirty="0" err="1"/>
              <a:t>ipo</a:t>
            </a:r>
            <a:r>
              <a:rPr lang="en" dirty="0"/>
              <a:t> stage of funding, and in the finance industry. 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 order for more robust model, it is recommended that a dataset with more records and factors such as company age and number of employees</a:t>
            </a:r>
            <a:endParaRPr dirty="0"/>
          </a:p>
        </p:txBody>
      </p:sp>
      <p:pic>
        <p:nvPicPr>
          <p:cNvPr id="2" name="Audio Recording Dec 16, 2022 at 3:30:38 PM">
            <a:hlinkClick r:id="" action="ppaction://media"/>
            <a:extLst>
              <a:ext uri="{FF2B5EF4-FFF2-40B4-BE49-F238E27FC236}">
                <a16:creationId xmlns:a16="http://schemas.microsoft.com/office/drawing/2014/main" id="{43A37B5F-EE8D-B2B3-A288-445AF88CB3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501" y="421905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On-screen Show (16:9)</PresentationFormat>
  <Paragraphs>32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Lato</vt:lpstr>
      <vt:lpstr>Focus</vt:lpstr>
      <vt:lpstr>INST414-0101 Data Science Project </vt:lpstr>
      <vt:lpstr>Description: Layoffs Analysis   </vt:lpstr>
      <vt:lpstr>Method </vt:lpstr>
      <vt:lpstr>Machine Learning </vt:lpstr>
      <vt:lpstr>Analysis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INST414-0101 Data Science Project </dc:title>
  <cp:lastModifiedBy>Brandon Michael Leer</cp:lastModifiedBy>
  <cp:revision>1</cp:revision>
  <dcterms:modified xsi:type="dcterms:W3CDTF">2022-12-16T20:31:48Z</dcterms:modified>
</cp:coreProperties>
</file>