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93da6c6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93da6c6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93da6c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93da6c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93da6c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93da6c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93da6c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93da6c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vmWM02CRk9UkDVFsjH86BrzKnZeyE613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Pass a Note, Peek a Note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AES Encrypted Messaging and Hacking Simulator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Brandon Litwin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simple idea of Alice and Bob who want to pass notes to 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hacker (Eve) will try to peek at the note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security system is only as strong as its weakest link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the messages are AES encrypted, PaNPaN has a security vulnerability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decryption key can be revealed by cracking a simple password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Hacker can guess password by reading user’s profile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Password is a group of words from the profile like </a:t>
            </a:r>
            <a:r>
              <a:rPr b="1" lang="en">
                <a:solidFill>
                  <a:srgbClr val="6AA84F"/>
                </a:solidFill>
              </a:rPr>
              <a:t>baseballhikingfour</a:t>
            </a:r>
            <a:endParaRPr b="1"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generation is based on idea that people pick really simple passwords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web page where users create a profile and send messages to 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Messages encrypted using Pycryptodome’s AES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to unlock decryption key is generated based on user’s 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choose another user to hack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notified when they are hacked, and must generate a new password after changing their 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Hackers and Victims are displayed on the Hall of Shame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 title="v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525" y="187900"/>
            <a:ext cx="5871775" cy="44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Teaches users to complicate their passwords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Demonstrates how password cracking can be 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 if you have AES encryption, another system vulnerability can weaken the 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