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6D5-2442-344D-A429-89AB56B3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276570" cy="2387600"/>
          </a:xfrm>
        </p:spPr>
        <p:txBody>
          <a:bodyPr/>
          <a:lstStyle/>
          <a:p>
            <a:r>
              <a:rPr lang="en-US" dirty="0"/>
              <a:t>Final Exam </a:t>
            </a:r>
            <a:br>
              <a:rPr lang="en-US" dirty="0"/>
            </a:br>
            <a:r>
              <a:rPr lang="en-US" dirty="0"/>
              <a:t>Quantitative Management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BF1A-55CD-CA45-B2BF-5358C286F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Member: CJ Wu, Ph.D.</a:t>
            </a:r>
          </a:p>
          <a:p>
            <a:r>
              <a:rPr lang="en-US" dirty="0"/>
              <a:t>MSBA Candidate: Brandon Lloyd Shields, M.B.A. </a:t>
            </a:r>
          </a:p>
        </p:txBody>
      </p:sp>
    </p:spTree>
    <p:extLst>
      <p:ext uri="{BB962C8B-B14F-4D97-AF65-F5344CB8AC3E}">
        <p14:creationId xmlns:p14="http://schemas.microsoft.com/office/powerpoint/2010/main" val="34739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8EEF-D510-6A4F-ACF2-62B8994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Form four Groups of 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F74-EE8B-134D-9233-C32927A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group must have exactly three students </a:t>
            </a:r>
          </a:p>
          <a:p>
            <a:r>
              <a:rPr lang="en-US" dirty="0"/>
              <a:t>The objective is to maximize the chance of success for each group on a class project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</a:t>
            </a:r>
          </a:p>
          <a:p>
            <a:pPr marL="0" indent="0" algn="ctr">
              <a:buNone/>
            </a:pPr>
            <a:r>
              <a:rPr lang="en-US" dirty="0"/>
              <a:t>Assumptions about the context of the group</a:t>
            </a:r>
          </a:p>
          <a:p>
            <a:r>
              <a:rPr lang="en-US" dirty="0"/>
              <a:t>Groups are for a course in the MSBA program</a:t>
            </a:r>
          </a:p>
          <a:p>
            <a:r>
              <a:rPr lang="en-US" dirty="0"/>
              <a:t>All students have completed one semester in the MSBA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0368-DA3D-BA42-B9EA-39633F89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669-0388-3540-9968-6CD9EB0E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958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Group success based on</a:t>
            </a:r>
            <a:r>
              <a:rPr lang="en-US" sz="3600" dirty="0"/>
              <a:t>:</a:t>
            </a:r>
          </a:p>
          <a:p>
            <a:r>
              <a:rPr lang="en-US" sz="3200" dirty="0"/>
              <a:t>current mastery of related content</a:t>
            </a:r>
          </a:p>
          <a:p>
            <a:r>
              <a:rPr lang="en-US" sz="3200" dirty="0"/>
              <a:t>relevancy of academic background</a:t>
            </a:r>
          </a:p>
          <a:p>
            <a:r>
              <a:rPr lang="en-US" sz="3200" dirty="0"/>
              <a:t>motivation to apply the aforementioned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2852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5CB-0860-3F4C-A44B-52B8863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Success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FAF5A-56D1-5E46-8898-08323D01F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22192"/>
              </p:ext>
            </p:extLst>
          </p:nvPr>
        </p:nvGraphicFramePr>
        <p:xfrm>
          <a:off x="1141413" y="1862044"/>
          <a:ext cx="9906000" cy="345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74763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0313224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43929162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727573766"/>
                    </a:ext>
                  </a:extLst>
                </a:gridCol>
              </a:tblGrid>
              <a:tr h="430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 of Success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Acquisition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45814"/>
                  </a:ext>
                </a:extLst>
              </a:tr>
              <a:tr h="705903">
                <a:tc>
                  <a:txBody>
                    <a:bodyPr/>
                    <a:lstStyle/>
                    <a:p>
                      <a:r>
                        <a:rPr lang="en-US" dirty="0"/>
                        <a:t>Current mastery of related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G.P.A. in MSBA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 is out of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Institutional Research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7943"/>
                  </a:ext>
                </a:extLst>
              </a:tr>
              <a:tr h="1008433">
                <a:tc>
                  <a:txBody>
                    <a:bodyPr/>
                    <a:lstStyle/>
                    <a:p>
                      <a:r>
                        <a:rPr lang="en-US" dirty="0"/>
                        <a:t>Academic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Undergraduate degree (Business, STEM(non-business), 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STEM warded .5, Business .35 and Other 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Graduate Admissions Office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89410"/>
                  </a:ext>
                </a:extLst>
              </a:tr>
              <a:tr h="1310963">
                <a:tc>
                  <a:txBody>
                    <a:bodyPr/>
                    <a:lstStyle/>
                    <a:p>
                      <a:r>
                        <a:rPr lang="en-US" dirty="0"/>
                        <a:t>Motivation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to survey questions give students a motivation score between 1 and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Delivered in class before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8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4210-5BE5-0845-B291-4D26C4C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 for 12 students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63427-8553-6043-AC8E-C95122A3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691330"/>
              </p:ext>
            </p:extLst>
          </p:nvPr>
        </p:nvGraphicFramePr>
        <p:xfrm>
          <a:off x="1141412" y="1891862"/>
          <a:ext cx="9757815" cy="409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1563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Major (.2)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Motivation (.3)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9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C8044-F247-974E-A73D-AC33F6A6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641131"/>
            <a:ext cx="4878389" cy="51500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Decision Variables</a:t>
            </a:r>
          </a:p>
          <a:p>
            <a:r>
              <a:rPr lang="en-US" dirty="0"/>
              <a:t>Decision variable is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where; </a:t>
            </a:r>
          </a:p>
          <a:p>
            <a:pPr lvl="1"/>
            <a:r>
              <a:rPr lang="en-US" dirty="0"/>
              <a:t>I = Group number</a:t>
            </a:r>
          </a:p>
          <a:p>
            <a:pPr lvl="1"/>
            <a:r>
              <a:rPr lang="en-US" dirty="0"/>
              <a:t>J = student </a:t>
            </a:r>
          </a:p>
          <a:p>
            <a:pPr lvl="1"/>
            <a:r>
              <a:rPr lang="en-US" dirty="0"/>
              <a:t>Total of 48 variables </a:t>
            </a:r>
          </a:p>
          <a:p>
            <a:pPr lvl="1"/>
            <a:endParaRPr lang="en-US" dirty="0"/>
          </a:p>
          <a:p>
            <a:r>
              <a:rPr lang="en-US" dirty="0"/>
              <a:t>Coefficient for each decision variable is the combined score the student (j)</a:t>
            </a:r>
          </a:p>
          <a:p>
            <a:r>
              <a:rPr lang="en-US" dirty="0"/>
              <a:t>Technique: binary integer programing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F0968-130B-7C41-90C0-D37818A4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41131"/>
            <a:ext cx="4875211" cy="51500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Constraints </a:t>
            </a:r>
          </a:p>
          <a:p>
            <a:r>
              <a:rPr lang="en-US" dirty="0"/>
              <a:t>Group Size </a:t>
            </a:r>
          </a:p>
          <a:p>
            <a:r>
              <a:rPr lang="en-US" dirty="0"/>
              <a:t>One student per group</a:t>
            </a:r>
          </a:p>
          <a:p>
            <a:r>
              <a:rPr lang="en-US" dirty="0"/>
              <a:t>Average motivation must be above 7 per group</a:t>
            </a:r>
          </a:p>
          <a:p>
            <a:r>
              <a:rPr lang="en-US" dirty="0"/>
              <a:t>Average G.P.A. must be above 3.5 per group</a:t>
            </a:r>
          </a:p>
          <a:p>
            <a:r>
              <a:rPr lang="en-US" dirty="0"/>
              <a:t>Average combined score must be above 2.23</a:t>
            </a:r>
          </a:p>
          <a:p>
            <a:r>
              <a:rPr lang="en-US" dirty="0"/>
              <a:t>A group cannot have three STEM degrees of three Other degrees</a:t>
            </a:r>
          </a:p>
        </p:txBody>
      </p:sp>
    </p:spTree>
    <p:extLst>
      <p:ext uri="{BB962C8B-B14F-4D97-AF65-F5344CB8AC3E}">
        <p14:creationId xmlns:p14="http://schemas.microsoft.com/office/powerpoint/2010/main" val="82590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5C1B-4C98-2348-853D-CC653A8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96704A-410B-FF43-9039-1042A4393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56930"/>
              </p:ext>
            </p:extLst>
          </p:nvPr>
        </p:nvGraphicFramePr>
        <p:xfrm>
          <a:off x="1141413" y="1891862"/>
          <a:ext cx="9568632" cy="409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4772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34601317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Major (.2)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Motivation (.3)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0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21C2-4276-344D-96BF-AF04C583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788276"/>
            <a:ext cx="4878389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Assumptions on factors leading to success</a:t>
            </a:r>
          </a:p>
          <a:p>
            <a:r>
              <a:rPr lang="en-US" dirty="0"/>
              <a:t>Constraints are harsh and may not yield an objective solution depending on data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FDF88C-438E-1E4F-B658-672B0695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88276"/>
            <a:ext cx="4875211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Opportunities </a:t>
            </a:r>
          </a:p>
          <a:p>
            <a:r>
              <a:rPr lang="en-US" dirty="0"/>
              <a:t>Capture synergies between group members</a:t>
            </a:r>
          </a:p>
          <a:p>
            <a:r>
              <a:rPr lang="en-US" dirty="0"/>
              <a:t>Using decision variables that consider group roles</a:t>
            </a:r>
          </a:p>
        </p:txBody>
      </p:sp>
    </p:spTree>
    <p:extLst>
      <p:ext uri="{BB962C8B-B14F-4D97-AF65-F5344CB8AC3E}">
        <p14:creationId xmlns:p14="http://schemas.microsoft.com/office/powerpoint/2010/main" val="3275347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2053</TotalTime>
  <Words>474</Words>
  <Application>Microsoft Macintosh PowerPoint</Application>
  <PresentationFormat>Widescreen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Final Exam  Quantitative Management Modeling </vt:lpstr>
      <vt:lpstr>Goal: Form four Groups of Students </vt:lpstr>
      <vt:lpstr>Defining Success </vt:lpstr>
      <vt:lpstr>Measuring Success</vt:lpstr>
      <vt:lpstr>Generated Data for 12 students</vt:lpstr>
      <vt:lpstr>PowerPoint Presentation</vt:lpstr>
      <vt:lpstr>Group Assignments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 Quantitative Modeling Management </dc:title>
  <dc:creator>Microsoft Office User</dc:creator>
  <cp:lastModifiedBy>Microsoft Office User</cp:lastModifiedBy>
  <cp:revision>7</cp:revision>
  <dcterms:created xsi:type="dcterms:W3CDTF">2019-12-05T02:26:38Z</dcterms:created>
  <dcterms:modified xsi:type="dcterms:W3CDTF">2019-12-06T12:44:45Z</dcterms:modified>
</cp:coreProperties>
</file>