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9F4"/>
    <a:srgbClr val="E2CEC1"/>
    <a:srgbClr val="E2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>
        <p:scale>
          <a:sx n="93" d="100"/>
          <a:sy n="93" d="100"/>
        </p:scale>
        <p:origin x="15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198A-9CD0-F4E4-C0CB-D63FB029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08A66-8D2E-BC44-16A4-AF3ACA7B6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FF32-71FC-FD01-64AB-4EA2561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3AE2-EDC9-8D11-E085-99B2C82D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DF7C-8F11-343D-A8AA-F2F8A2E5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0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89B-B29F-BB60-AA20-32AA87E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BC1-59FE-DFA8-B6EC-6C3E651B8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1CD5-604F-9AFC-6103-6C791A98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2CB93-F3C3-A3C7-5127-D6291614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31C0-8F69-B02F-4716-23212ADC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228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CC79E-07A2-7667-0EBC-C36EA9CA7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90E3D-C8D8-7E05-4E45-4AAF6F9FB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C3AA-4977-C24D-CC5A-8C73765D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70AD-201B-1793-66B2-B1D1C51B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239-04EB-3F2B-11D2-890895F5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54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6A2D-FBDD-03F0-0E6C-D7DE2CD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4A7A-59E8-7234-62AE-2C86477B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1EB4-612B-E553-E619-862671EC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E27-1193-4AC4-BD01-F1F67951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6F15-5788-DF9A-FF80-BBD7B66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3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C00F-0132-9B41-9F13-9ED7BBCD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AE38-A823-6A26-67B0-ADC5CDA3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0F93-D202-27D2-FDC1-11D0588C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433C-2CDC-3948-B399-6E3CAE1C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5911-6C0F-88DB-1B29-64E5931F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32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8E23-8140-09D6-A58D-9DF70C93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75B2-18DA-1016-223F-8A4D2321E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0D8F-B24C-7072-7635-00E8964AF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A1AB-9271-F2FC-432A-EC6C2D35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030E-C16C-E7B2-F238-A49598C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31E2A-F6A6-FBCA-AA8E-6148162D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97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E3E9-9150-29E7-E090-B0A00363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A258-0B9A-BE65-A5D3-0ADF89DF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291B9-901D-017E-471D-372B9DAC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54B2C-58D9-20DB-4B97-5A3CDBC2C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218BD-E128-52EB-4DA7-669DA55CD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606B6-4A94-73EB-C8D5-8F877457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F4503-2D0D-D05C-2BD3-C829A7D3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0F3F1-064A-02A8-D6F3-0A54F1C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12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B49E-2ABC-35F1-76B9-E56735F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6F276-25C0-2741-0205-4C44A6EA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4AFB3-2F64-4066-E4B5-1860D45C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218F9-BB57-77BB-6C08-06964287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2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296F0-2407-750A-1CE6-353FBF6F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4AD35-F4FD-7866-B49C-BF48DF4F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31157-A01A-2804-6C88-2FA000B2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520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CAEA-DDC7-DA5F-B963-A9FC56D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642D-E486-4647-E262-E6DBE794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1A5C7-8AE3-06BD-EC40-276B8DB0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E2F30-37C3-8318-C991-CEA8C31C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4239-9927-BDBD-BE4F-CEEB79DB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57F3-BF0E-FD98-E0B4-8C22730E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5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3E9A-9ABD-1CC9-C9EF-E9FE042D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C884-4E5B-0622-8A3C-BCB1EB812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A2317-2F02-7820-E2A4-B8A9D198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9195-90CD-771F-423F-FD3DA1B0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856B-BECD-CB25-D826-87905C72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EB3B4-2526-CA3E-4581-DFB38A21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8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1C5A6-174B-B74A-2083-A6ED9655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03E9-23E3-29D2-F7E5-A096E5E0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3C41-90DA-08EC-AFA5-885A26678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15C8-9D72-754F-BBDD-73FC0AAE9A60}" type="datetimeFigureOut">
              <a:rPr lang="en-CH" smtClean="0"/>
              <a:t>04.07.23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2635-8008-AD3E-90E2-B3E697F8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BB89-F975-12B8-AB9A-B33DCA37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44FF-9351-A34E-83A1-6B4EB8814A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36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CDF73E-18EE-B461-CB46-D760DF02BBAF}"/>
              </a:ext>
            </a:extLst>
          </p:cNvPr>
          <p:cNvSpPr/>
          <p:nvPr/>
        </p:nvSpPr>
        <p:spPr>
          <a:xfrm rot="16200000">
            <a:off x="4045779" y="1143047"/>
            <a:ext cx="1077214" cy="816615"/>
          </a:xfrm>
          <a:prstGeom prst="rect">
            <a:avLst/>
          </a:prstGeom>
          <a:solidFill>
            <a:srgbClr val="FCF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59C3E-2234-2BAB-431C-A7FAB33F8EE7}"/>
              </a:ext>
            </a:extLst>
          </p:cNvPr>
          <p:cNvSpPr/>
          <p:nvPr/>
        </p:nvSpPr>
        <p:spPr>
          <a:xfrm rot="16200000">
            <a:off x="5801180" y="1406431"/>
            <a:ext cx="1007880" cy="304407"/>
          </a:xfrm>
          <a:prstGeom prst="rect">
            <a:avLst/>
          </a:prstGeom>
          <a:solidFill>
            <a:srgbClr val="E2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CNN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863030-2FD5-AF25-E8CC-0F6C72113BD9}"/>
              </a:ext>
            </a:extLst>
          </p:cNvPr>
          <p:cNvGrpSpPr/>
          <p:nvPr/>
        </p:nvGrpSpPr>
        <p:grpSpPr>
          <a:xfrm>
            <a:off x="5403060" y="908281"/>
            <a:ext cx="307777" cy="1300709"/>
            <a:chOff x="5238372" y="994434"/>
            <a:chExt cx="441814" cy="18671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7B78E-D47A-B1A7-EC6A-8DC100CC43A2}"/>
                </a:ext>
              </a:extLst>
            </p:cNvPr>
            <p:cNvSpPr/>
            <p:nvPr/>
          </p:nvSpPr>
          <p:spPr>
            <a:xfrm>
              <a:off x="5297696" y="994434"/>
              <a:ext cx="343668" cy="1867163"/>
            </a:xfrm>
            <a:prstGeom prst="rect">
              <a:avLst/>
            </a:prstGeom>
            <a:solidFill>
              <a:srgbClr val="E2CE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230DC5-943D-C08E-0831-C798843994E8}"/>
                </a:ext>
              </a:extLst>
            </p:cNvPr>
            <p:cNvSpPr txBox="1"/>
            <p:nvPr/>
          </p:nvSpPr>
          <p:spPr>
            <a:xfrm rot="16200000">
              <a:off x="4734200" y="1707109"/>
              <a:ext cx="1450157" cy="441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Embedding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4DB3721-3A58-C535-801A-342CA0493925}"/>
              </a:ext>
            </a:extLst>
          </p:cNvPr>
          <p:cNvSpPr/>
          <p:nvPr/>
        </p:nvSpPr>
        <p:spPr>
          <a:xfrm>
            <a:off x="2741615" y="899658"/>
            <a:ext cx="239407" cy="1300709"/>
          </a:xfrm>
          <a:prstGeom prst="rect">
            <a:avLst/>
          </a:prstGeom>
          <a:solidFill>
            <a:schemeClr val="bg2">
              <a:lumMod val="75000"/>
              <a:alpha val="1855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7037E9-C309-CDD1-441F-EAF8B07FB92F}"/>
              </a:ext>
            </a:extLst>
          </p:cNvPr>
          <p:cNvSpPr/>
          <p:nvPr/>
        </p:nvSpPr>
        <p:spPr>
          <a:xfrm>
            <a:off x="3450138" y="899658"/>
            <a:ext cx="239407" cy="1300709"/>
          </a:xfrm>
          <a:prstGeom prst="rect">
            <a:avLst/>
          </a:prstGeom>
          <a:solidFill>
            <a:schemeClr val="bg2">
              <a:lumMod val="75000"/>
              <a:alpha val="1855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Masked input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CD5F2C-F0FD-59E7-401A-BF28B799D098}"/>
              </a:ext>
            </a:extLst>
          </p:cNvPr>
          <p:cNvSpPr/>
          <p:nvPr/>
        </p:nvSpPr>
        <p:spPr>
          <a:xfrm>
            <a:off x="6924609" y="908281"/>
            <a:ext cx="239407" cy="1300709"/>
          </a:xfrm>
          <a:prstGeom prst="rect">
            <a:avLst/>
          </a:prstGeom>
          <a:solidFill>
            <a:schemeClr val="bg2">
              <a:lumMod val="75000"/>
              <a:alpha val="1855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B9443F-B1C3-C324-2065-D765A7765392}"/>
              </a:ext>
            </a:extLst>
          </p:cNvPr>
          <p:cNvCxnSpPr>
            <a:stCxn id="16" idx="2"/>
          </p:cNvCxnSpPr>
          <p:nvPr/>
        </p:nvCxnSpPr>
        <p:spPr>
          <a:xfrm flipH="1">
            <a:off x="2858999" y="2200367"/>
            <a:ext cx="2319" cy="515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CF0D20-D8B0-FB57-760A-BEC58A69F498}"/>
              </a:ext>
            </a:extLst>
          </p:cNvPr>
          <p:cNvCxnSpPr>
            <a:cxnSpLocks/>
          </p:cNvCxnSpPr>
          <p:nvPr/>
        </p:nvCxnSpPr>
        <p:spPr>
          <a:xfrm>
            <a:off x="2858999" y="2715646"/>
            <a:ext cx="419122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DB51DB-BAA5-F163-E010-5BC16184E2CC}"/>
              </a:ext>
            </a:extLst>
          </p:cNvPr>
          <p:cNvCxnSpPr/>
          <p:nvPr/>
        </p:nvCxnSpPr>
        <p:spPr>
          <a:xfrm flipH="1">
            <a:off x="7041993" y="2208990"/>
            <a:ext cx="2319" cy="515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1984B8-7B63-B627-E5CD-B939FC27BCE8}"/>
              </a:ext>
            </a:extLst>
          </p:cNvPr>
          <p:cNvSpPr txBox="1"/>
          <p:nvPr/>
        </p:nvSpPr>
        <p:spPr>
          <a:xfrm>
            <a:off x="4618176" y="243002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Loss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AB089-9473-7A8D-8886-27024575A0F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981022" y="1550013"/>
            <a:ext cx="469116" cy="0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9A172-1241-7D3B-4ACC-A527CF790DF9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3689545" y="1550013"/>
            <a:ext cx="486534" cy="1342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AF9624-97B0-B7B4-BA72-0404207F50C4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4992694" y="1551355"/>
            <a:ext cx="451692" cy="728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EF8A9D-D173-D03D-AFE0-C6B239A89BEC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710837" y="1558635"/>
            <a:ext cx="442080" cy="0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9B5F7E-B016-0378-796B-6AF35CE6DA25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>
            <a:off x="6457323" y="1558635"/>
            <a:ext cx="467286" cy="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148FA3-4450-DA10-E353-0028D7C7195D}"/>
              </a:ext>
            </a:extLst>
          </p:cNvPr>
          <p:cNvSpPr txBox="1"/>
          <p:nvPr/>
        </p:nvSpPr>
        <p:spPr>
          <a:xfrm>
            <a:off x="2648315" y="479849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Denoising</a:t>
            </a:r>
            <a:endParaRPr lang="en-C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DF07BE-1AD5-31E0-095A-5E19EDAD04B6}"/>
              </a:ext>
            </a:extLst>
          </p:cNvPr>
          <p:cNvSpPr txBox="1"/>
          <p:nvPr/>
        </p:nvSpPr>
        <p:spPr>
          <a:xfrm>
            <a:off x="3311569" y="2810955"/>
            <a:ext cx="349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Warm up the weights by forcing the model to</a:t>
            </a:r>
          </a:p>
          <a:p>
            <a:r>
              <a:rPr lang="en-CH" sz="1400" dirty="0"/>
              <a:t>learn the dependencies between variables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9E1453-556E-903C-437C-997B6F01D4CA}"/>
              </a:ext>
            </a:extLst>
          </p:cNvPr>
          <p:cNvSpPr txBox="1"/>
          <p:nvPr/>
        </p:nvSpPr>
        <p:spPr>
          <a:xfrm>
            <a:off x="2858999" y="4110321"/>
            <a:ext cx="113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Classification</a:t>
            </a:r>
            <a:endParaRPr lang="en-C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EA0882-AD05-BEF0-3388-18D5348569D9}"/>
              </a:ext>
            </a:extLst>
          </p:cNvPr>
          <p:cNvGrpSpPr/>
          <p:nvPr/>
        </p:nvGrpSpPr>
        <p:grpSpPr>
          <a:xfrm>
            <a:off x="2949932" y="4509413"/>
            <a:ext cx="4265749" cy="1394174"/>
            <a:chOff x="6687853" y="474590"/>
            <a:chExt cx="4265749" cy="13941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035AB1-F9BD-6A8F-8E41-EF6EB3D8CC90}"/>
                </a:ext>
              </a:extLst>
            </p:cNvPr>
            <p:cNvSpPr/>
            <p:nvPr/>
          </p:nvSpPr>
          <p:spPr>
            <a:xfrm rot="16200000">
              <a:off x="7226532" y="715604"/>
              <a:ext cx="1148004" cy="816615"/>
            </a:xfrm>
            <a:prstGeom prst="rect">
              <a:avLst/>
            </a:prstGeom>
            <a:solidFill>
              <a:srgbClr val="FCF9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7AA157-57EB-AFE6-2469-075273EB9D60}"/>
                </a:ext>
              </a:extLst>
            </p:cNvPr>
            <p:cNvSpPr/>
            <p:nvPr/>
          </p:nvSpPr>
          <p:spPr>
            <a:xfrm rot="16200000">
              <a:off x="9054903" y="972740"/>
              <a:ext cx="1007880" cy="304407"/>
            </a:xfrm>
            <a:prstGeom prst="rect">
              <a:avLst/>
            </a:prstGeom>
            <a:solidFill>
              <a:srgbClr val="E2EE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CNN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D945916-D0B6-6BAA-A5AA-5465C6F1D80C}"/>
                </a:ext>
              </a:extLst>
            </p:cNvPr>
            <p:cNvGrpSpPr/>
            <p:nvPr/>
          </p:nvGrpSpPr>
          <p:grpSpPr>
            <a:xfrm>
              <a:off x="8656783" y="474590"/>
              <a:ext cx="307777" cy="1300709"/>
              <a:chOff x="5238372" y="994434"/>
              <a:chExt cx="441814" cy="186716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088AC0-E145-042B-1D1D-764D8572AE38}"/>
                  </a:ext>
                </a:extLst>
              </p:cNvPr>
              <p:cNvSpPr/>
              <p:nvPr/>
            </p:nvSpPr>
            <p:spPr>
              <a:xfrm>
                <a:off x="5297696" y="994434"/>
                <a:ext cx="343668" cy="1867163"/>
              </a:xfrm>
              <a:prstGeom prst="rect">
                <a:avLst/>
              </a:prstGeom>
              <a:solidFill>
                <a:srgbClr val="E2C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14CDA7-D9DF-AB15-B069-A88D2D4459D9}"/>
                  </a:ext>
                </a:extLst>
              </p:cNvPr>
              <p:cNvSpPr txBox="1"/>
              <p:nvPr/>
            </p:nvSpPr>
            <p:spPr>
              <a:xfrm rot="16200000">
                <a:off x="4734200" y="1707109"/>
                <a:ext cx="1450157" cy="441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Embedding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39F803-6B79-8064-CA19-64EC4F97CC96}"/>
                </a:ext>
              </a:extLst>
            </p:cNvPr>
            <p:cNvSpPr/>
            <p:nvPr/>
          </p:nvSpPr>
          <p:spPr>
            <a:xfrm>
              <a:off x="6687853" y="479657"/>
              <a:ext cx="239407" cy="1300709"/>
            </a:xfrm>
            <a:prstGeom prst="rect">
              <a:avLst/>
            </a:prstGeom>
            <a:solidFill>
              <a:schemeClr val="bg2">
                <a:lumMod val="75000"/>
                <a:alpha val="1855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F4647A2-D55C-80BE-2388-1A1732809EA0}"/>
                </a:ext>
              </a:extLst>
            </p:cNvPr>
            <p:cNvSpPr/>
            <p:nvPr/>
          </p:nvSpPr>
          <p:spPr>
            <a:xfrm>
              <a:off x="10178332" y="991240"/>
              <a:ext cx="239407" cy="268942"/>
            </a:xfrm>
            <a:prstGeom prst="rect">
              <a:avLst/>
            </a:prstGeom>
            <a:solidFill>
              <a:schemeClr val="bg2">
                <a:lumMod val="75000"/>
                <a:alpha val="1855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5C2C462-6817-381C-228B-12FBAC40E07A}"/>
                </a:ext>
              </a:extLst>
            </p:cNvPr>
            <p:cNvCxnSpPr>
              <a:cxnSpLocks/>
              <a:stCxn id="55" idx="3"/>
              <a:endCxn id="50" idx="0"/>
            </p:cNvCxnSpPr>
            <p:nvPr/>
          </p:nvCxnSpPr>
          <p:spPr>
            <a:xfrm flipV="1">
              <a:off x="6927260" y="1123912"/>
              <a:ext cx="464967" cy="610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394A82-7C6D-5809-EC65-D7AD9952AFC0}"/>
                </a:ext>
              </a:extLst>
            </p:cNvPr>
            <p:cNvCxnSpPr>
              <a:cxnSpLocks/>
              <a:stCxn id="50" idx="2"/>
              <a:endCxn id="53" idx="1"/>
            </p:cNvCxnSpPr>
            <p:nvPr/>
          </p:nvCxnSpPr>
          <p:spPr>
            <a:xfrm>
              <a:off x="8208842" y="1123912"/>
              <a:ext cx="489267" cy="1033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972813-4483-FED4-9E3C-F911EA3D59D1}"/>
                </a:ext>
              </a:extLst>
            </p:cNvPr>
            <p:cNvCxnSpPr>
              <a:cxnSpLocks/>
              <a:stCxn id="54" idx="2"/>
              <a:endCxn id="51" idx="0"/>
            </p:cNvCxnSpPr>
            <p:nvPr/>
          </p:nvCxnSpPr>
          <p:spPr>
            <a:xfrm>
              <a:off x="8964560" y="1124944"/>
              <a:ext cx="44208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4647D1-A955-2B4B-3B7A-C2349A90475D}"/>
                </a:ext>
              </a:extLst>
            </p:cNvPr>
            <p:cNvCxnSpPr>
              <a:cxnSpLocks/>
              <a:stCxn id="51" idx="2"/>
              <a:endCxn id="56" idx="1"/>
            </p:cNvCxnSpPr>
            <p:nvPr/>
          </p:nvCxnSpPr>
          <p:spPr>
            <a:xfrm>
              <a:off x="9711047" y="1124944"/>
              <a:ext cx="467285" cy="767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4D54C6B-1A39-26C1-CFB6-60504815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7603" y="1045426"/>
              <a:ext cx="80865" cy="156973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EC52F8B-28BD-8529-E53B-8089D9A65B83}"/>
                </a:ext>
              </a:extLst>
            </p:cNvPr>
            <p:cNvSpPr/>
            <p:nvPr/>
          </p:nvSpPr>
          <p:spPr>
            <a:xfrm>
              <a:off x="10714195" y="999097"/>
              <a:ext cx="239407" cy="268942"/>
            </a:xfrm>
            <a:prstGeom prst="rect">
              <a:avLst/>
            </a:prstGeom>
            <a:solidFill>
              <a:schemeClr val="bg2">
                <a:lumMod val="75000"/>
                <a:alpha val="1855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B6D956D-BD10-53DA-E830-5B28C08E1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9147" y="1070391"/>
              <a:ext cx="89501" cy="126354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5E5707-D823-A32A-7CF6-0B186D2A60E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10295716" y="1260182"/>
              <a:ext cx="2320" cy="5470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917FEE9-D042-BCB1-846B-650603BEE3E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10833899" y="1268039"/>
              <a:ext cx="0" cy="5470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99F528-1F71-EA10-DC40-8C45195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5716" y="1807208"/>
              <a:ext cx="5381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DFFE34-0F14-352B-517B-3A716996302C}"/>
                </a:ext>
              </a:extLst>
            </p:cNvPr>
            <p:cNvSpPr txBox="1"/>
            <p:nvPr/>
          </p:nvSpPr>
          <p:spPr>
            <a:xfrm>
              <a:off x="10348317" y="156098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/>
                <a:t>Loss</a:t>
              </a:r>
            </a:p>
          </p:txBody>
        </p:sp>
      </p:grpSp>
      <p:sp>
        <p:nvSpPr>
          <p:cNvPr id="95" name="Striped Right Arrow 94">
            <a:extLst>
              <a:ext uri="{FF2B5EF4-FFF2-40B4-BE49-F238E27FC236}">
                <a16:creationId xmlns:a16="http://schemas.microsoft.com/office/drawing/2014/main" id="{CA5158F5-3DF2-6FBF-89E2-75E08D3934AD}"/>
              </a:ext>
            </a:extLst>
          </p:cNvPr>
          <p:cNvSpPr/>
          <p:nvPr/>
        </p:nvSpPr>
        <p:spPr>
          <a:xfrm rot="5400000">
            <a:off x="4566851" y="3734057"/>
            <a:ext cx="533400" cy="264207"/>
          </a:xfrm>
          <a:prstGeom prst="stripedRightArrow">
            <a:avLst/>
          </a:prstGeom>
          <a:solidFill>
            <a:srgbClr val="E2CEC1">
              <a:alpha val="395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3E7287-35E3-3A80-454F-ADFF8A2A1A91}"/>
              </a:ext>
            </a:extLst>
          </p:cNvPr>
          <p:cNvSpPr txBox="1"/>
          <p:nvPr/>
        </p:nvSpPr>
        <p:spPr>
          <a:xfrm>
            <a:off x="5025431" y="3633502"/>
            <a:ext cx="1360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</a:t>
            </a:r>
            <a:r>
              <a:rPr lang="en-CH" sz="1400" dirty="0"/>
              <a:t>eight transfer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1693DE-F972-5F49-3097-6E399B3D4F04}"/>
              </a:ext>
            </a:extLst>
          </p:cNvPr>
          <p:cNvSpPr txBox="1"/>
          <p:nvPr/>
        </p:nvSpPr>
        <p:spPr>
          <a:xfrm>
            <a:off x="7721410" y="1860044"/>
            <a:ext cx="1516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Guided Grad-CAM</a:t>
            </a:r>
            <a:endParaRPr lang="en-C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411A9-017E-229E-5983-4332F776A1B3}"/>
              </a:ext>
            </a:extLst>
          </p:cNvPr>
          <p:cNvGrpSpPr/>
          <p:nvPr/>
        </p:nvGrpSpPr>
        <p:grpSpPr>
          <a:xfrm>
            <a:off x="7830181" y="2273601"/>
            <a:ext cx="2736747" cy="2651717"/>
            <a:chOff x="10178332" y="4566063"/>
            <a:chExt cx="2736747" cy="265171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E8484B-ADD3-BE77-0773-F4DCD594F915}"/>
                </a:ext>
              </a:extLst>
            </p:cNvPr>
            <p:cNvSpPr/>
            <p:nvPr/>
          </p:nvSpPr>
          <p:spPr>
            <a:xfrm rot="16200000">
              <a:off x="10541511" y="5055590"/>
              <a:ext cx="1007880" cy="304407"/>
            </a:xfrm>
            <a:prstGeom prst="rect">
              <a:avLst/>
            </a:prstGeom>
            <a:solidFill>
              <a:srgbClr val="E2EE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CNN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3540CB6-EC02-6847-B1A8-2960D128E168}"/>
                </a:ext>
              </a:extLst>
            </p:cNvPr>
            <p:cNvSpPr/>
            <p:nvPr/>
          </p:nvSpPr>
          <p:spPr>
            <a:xfrm>
              <a:off x="11664940" y="5074090"/>
              <a:ext cx="239407" cy="268942"/>
            </a:xfrm>
            <a:prstGeom prst="rect">
              <a:avLst/>
            </a:prstGeom>
            <a:solidFill>
              <a:schemeClr val="bg2">
                <a:lumMod val="75000"/>
                <a:alpha val="1855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392AC9-690E-0631-8E9F-409B379DDA42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0420396" y="5207794"/>
              <a:ext cx="472852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072EC66-A399-A2BE-499B-A143CA38D931}"/>
                </a:ext>
              </a:extLst>
            </p:cNvPr>
            <p:cNvCxnSpPr>
              <a:cxnSpLocks/>
              <a:stCxn id="101" idx="2"/>
              <a:endCxn id="102" idx="1"/>
            </p:cNvCxnSpPr>
            <p:nvPr/>
          </p:nvCxnSpPr>
          <p:spPr>
            <a:xfrm>
              <a:off x="11197655" y="5207794"/>
              <a:ext cx="467285" cy="767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6E4B7ED-89D3-363E-75E8-7F547A02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211" y="5128276"/>
              <a:ext cx="80865" cy="156973"/>
            </a:xfrm>
            <a:prstGeom prst="rect">
              <a:avLst/>
            </a:prstGeom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FAA0D5B-35D0-5CAF-D3FD-335E48E1EE18}"/>
                </a:ext>
              </a:extLst>
            </p:cNvPr>
            <p:cNvSpPr/>
            <p:nvPr/>
          </p:nvSpPr>
          <p:spPr>
            <a:xfrm>
              <a:off x="10178332" y="4566063"/>
              <a:ext cx="239407" cy="1300709"/>
            </a:xfrm>
            <a:prstGeom prst="rect">
              <a:avLst/>
            </a:prstGeom>
            <a:solidFill>
              <a:schemeClr val="bg2">
                <a:lumMod val="75000"/>
                <a:alpha val="1855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49418F3-E156-A96D-33E9-8B53949D73DD}"/>
                </a:ext>
              </a:extLst>
            </p:cNvPr>
            <p:cNvCxnSpPr>
              <a:cxnSpLocks/>
            </p:cNvCxnSpPr>
            <p:nvPr/>
          </p:nvCxnSpPr>
          <p:spPr>
            <a:xfrm>
              <a:off x="11047771" y="5711734"/>
              <a:ext cx="0" cy="6643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375360-90CB-F58D-B0AA-A503F0C35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0396" y="6376044"/>
              <a:ext cx="635603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41397ED-6300-BF9F-A64D-7AB7A274B410}"/>
                </a:ext>
              </a:extLst>
            </p:cNvPr>
            <p:cNvSpPr/>
            <p:nvPr/>
          </p:nvSpPr>
          <p:spPr>
            <a:xfrm>
              <a:off x="10178332" y="5917071"/>
              <a:ext cx="239407" cy="1300709"/>
            </a:xfrm>
            <a:prstGeom prst="rect">
              <a:avLst/>
            </a:prstGeom>
            <a:solidFill>
              <a:srgbClr val="FCF9F4">
                <a:alpha val="1855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Saliency map</a:t>
              </a: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7556FFC7-4213-F950-8ABD-C1700A092FF1}"/>
                </a:ext>
              </a:extLst>
            </p:cNvPr>
            <p:cNvSpPr/>
            <p:nvPr/>
          </p:nvSpPr>
          <p:spPr>
            <a:xfrm flipV="1">
              <a:off x="11003709" y="4988120"/>
              <a:ext cx="810818" cy="874055"/>
            </a:xfrm>
            <a:prstGeom prst="arc">
              <a:avLst>
                <a:gd name="adj1" fmla="val 13562945"/>
                <a:gd name="adj2" fmla="val 218180"/>
              </a:avLst>
            </a:prstGeom>
            <a:ln w="158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DC66017-09D2-FBE5-D90F-A73451002837}"/>
                </a:ext>
              </a:extLst>
            </p:cNvPr>
            <p:cNvSpPr txBox="1"/>
            <p:nvPr/>
          </p:nvSpPr>
          <p:spPr>
            <a:xfrm>
              <a:off x="11166652" y="5971896"/>
              <a:ext cx="1748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/>
                <a:t>prediction sensitivity </a:t>
              </a:r>
            </a:p>
            <a:p>
              <a:r>
                <a:rPr lang="en-GB" sz="1400" dirty="0"/>
                <a:t>t</a:t>
              </a:r>
              <a:r>
                <a:rPr lang="en-CH" sz="1400" dirty="0"/>
                <a:t>o perturbations in</a:t>
              </a:r>
            </a:p>
            <a:p>
              <a:r>
                <a:rPr lang="en-CH" sz="1400" dirty="0"/>
                <a:t>the feature maps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68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Brandon</dc:creator>
  <cp:lastModifiedBy>Panos Brandon</cp:lastModifiedBy>
  <cp:revision>8</cp:revision>
  <dcterms:created xsi:type="dcterms:W3CDTF">2023-06-29T08:12:44Z</dcterms:created>
  <dcterms:modified xsi:type="dcterms:W3CDTF">2023-07-04T11:23:09Z</dcterms:modified>
</cp:coreProperties>
</file>