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E9"/>
    <a:srgbClr val="FFD579"/>
    <a:srgbClr val="FFF6E1"/>
    <a:srgbClr val="EBEBEB"/>
    <a:srgbClr val="FFF6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031B-AB79-DBFE-299C-16D0417D1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1AEE7-54AC-7077-1192-3EEA1EB60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9F8FB-82DC-9FEB-B993-DAADA77C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FCDE-9910-404D-885A-898095BB131F}" type="datetimeFigureOut">
              <a:rPr lang="en-CH" smtClean="0"/>
              <a:t>11.08.23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26EB3-88A9-9B5F-28AC-44CD9704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9CEDE-1E5E-9A54-4A9F-C13BFEED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9A4B-7597-F34C-9C87-2B1704E0820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3460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57A6-88F9-6A73-06BE-5E257CCE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304A3-36B5-601B-C677-D4BFF1352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D411B-7AE3-3395-FC4A-F1A05E7F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FCDE-9910-404D-885A-898095BB131F}" type="datetimeFigureOut">
              <a:rPr lang="en-CH" smtClean="0"/>
              <a:t>11.08.23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FCDDD-73E6-457F-2431-CE36B2B1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DA4C-87CA-DD3D-C595-6E14AC27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9A4B-7597-F34C-9C87-2B1704E0820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8400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AF8B8-487E-F84C-D4FC-24083CF58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FA6F8-A0E3-A0E6-D147-3B13BB077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EDD6A-BF33-1307-8ACC-1ADAC955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FCDE-9910-404D-885A-898095BB131F}" type="datetimeFigureOut">
              <a:rPr lang="en-CH" smtClean="0"/>
              <a:t>11.08.23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BE12B-7DB4-31B7-2565-33322682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0D27E-B69F-FA52-26DC-77896CD2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9A4B-7597-F34C-9C87-2B1704E0820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1978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C2FE-72A9-A7B5-BEA9-9061790C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B297C-E9F5-97C8-2562-FE4F5B003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2E0AF-5952-0F83-ED33-3BC1DE68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FCDE-9910-404D-885A-898095BB131F}" type="datetimeFigureOut">
              <a:rPr lang="en-CH" smtClean="0"/>
              <a:t>11.08.23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C6E2C-D6B7-90B6-D8CF-F7BD05FB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007E9-CE3D-149C-99A0-D31F58CD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9A4B-7597-F34C-9C87-2B1704E0820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710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67A6-2CC6-CC5A-3989-5F7FDDA9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31037-158E-61A6-0A3B-7B734E3E7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3CE09-9C8D-9EA0-6ADC-EC9D3A4A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FCDE-9910-404D-885A-898095BB131F}" type="datetimeFigureOut">
              <a:rPr lang="en-CH" smtClean="0"/>
              <a:t>11.08.23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9BB8F-5E13-2416-2A3C-1CA957AE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1E5DC-8B1F-079A-1336-421FA07F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9A4B-7597-F34C-9C87-2B1704E0820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0138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D27C-2B4C-BC89-33C5-D486AB9B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8F066-CE97-E583-AF22-58EF59750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7DA61-2DF2-F62C-961D-D1E19131C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9FBE9-C3B7-4958-FAB6-7055900C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FCDE-9910-404D-885A-898095BB131F}" type="datetimeFigureOut">
              <a:rPr lang="en-CH" smtClean="0"/>
              <a:t>11.08.23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B3489-D31B-02E4-7182-84568EA3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891BE-8E3C-ACD3-CC3B-5AB0BAB2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9A4B-7597-F34C-9C87-2B1704E0820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5249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44AE-E946-D9E6-9999-B25DC065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B7F8D-3D83-925F-EF95-011D1BD1D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5E9AD-978B-CE28-D931-C831FA6FD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CC821-56C7-0B89-5440-8FA08AEE6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32E55-36CD-20A0-2F7A-0E8A9C9A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6B202-4C2C-D4A2-6AA8-5DBD9361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FCDE-9910-404D-885A-898095BB131F}" type="datetimeFigureOut">
              <a:rPr lang="en-CH" smtClean="0"/>
              <a:t>11.08.23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8158A-7DC2-05F4-F666-F10B34AF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B14AC-79C5-1C65-20B8-7817DF33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9A4B-7597-F34C-9C87-2B1704E0820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0481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AC0E-BF77-52E1-7676-07762795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AE259-7F4F-F9D2-F6BF-60EE07A9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FCDE-9910-404D-885A-898095BB131F}" type="datetimeFigureOut">
              <a:rPr lang="en-CH" smtClean="0"/>
              <a:t>11.08.23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E1D73-B110-7962-6F2B-FBAE843A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B618B-28B8-53DF-EF10-33613019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9A4B-7597-F34C-9C87-2B1704E0820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120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E5868-B77E-3623-CC30-F67734A9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FCDE-9910-404D-885A-898095BB131F}" type="datetimeFigureOut">
              <a:rPr lang="en-CH" smtClean="0"/>
              <a:t>11.08.23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7F832-DE3C-D515-567D-AC8B93D3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0F23F-E92A-C32C-FCE0-8A5DB48F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9A4B-7597-F34C-9C87-2B1704E0820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896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9677-C67E-92F9-8439-B6987607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43AE6-879C-A44D-EA6A-27B0956F7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24C5B-FD45-2CFA-B946-4D7CAFB18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FE270-8A83-D75C-A304-F7F85D31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FCDE-9910-404D-885A-898095BB131F}" type="datetimeFigureOut">
              <a:rPr lang="en-CH" smtClean="0"/>
              <a:t>11.08.23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E6F62-BF97-C046-8D99-CFD3642A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07659-318A-7427-DB1F-44AB5EFC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9A4B-7597-F34C-9C87-2B1704E0820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501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A939-884D-D8AB-744F-96D88E8D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F60E2-2547-A572-5603-A1EC5D984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67B97-4774-D7AC-EF87-5DDE7F6F8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38117-921E-C4C7-3889-A5CD6E89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FCDE-9910-404D-885A-898095BB131F}" type="datetimeFigureOut">
              <a:rPr lang="en-CH" smtClean="0"/>
              <a:t>11.08.23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3C0CC-E727-9096-B671-6CFB294E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6ECAE-D774-3568-1E6D-70365316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9A4B-7597-F34C-9C87-2B1704E0820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7315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A30F4-567E-CDFF-A027-F39F5234E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33D4-E0AD-E752-5BAF-F1B4FFF3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45E94-AF50-5524-CDD3-B405F508F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EFCDE-9910-404D-885A-898095BB131F}" type="datetimeFigureOut">
              <a:rPr lang="en-CH" smtClean="0"/>
              <a:t>11.08.23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DCD63-8E2C-7D9C-A9EF-B6F2BC248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B9D2C-1349-4133-1E82-06219ACC1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9A4B-7597-F34C-9C87-2B1704E0820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67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E3CBAE7-6D42-6F6A-E568-E852F8B2D01B}"/>
              </a:ext>
            </a:extLst>
          </p:cNvPr>
          <p:cNvSpPr/>
          <p:nvPr/>
        </p:nvSpPr>
        <p:spPr>
          <a:xfrm>
            <a:off x="4498542" y="1537253"/>
            <a:ext cx="2688922" cy="2688922"/>
          </a:xfrm>
          <a:prstGeom prst="ellipse">
            <a:avLst/>
          </a:prstGeom>
          <a:solidFill>
            <a:srgbClr val="FDF9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B2CA8BD-0AB9-140C-AB71-84EC8263F47F}"/>
              </a:ext>
            </a:extLst>
          </p:cNvPr>
          <p:cNvSpPr/>
          <p:nvPr/>
        </p:nvSpPr>
        <p:spPr>
          <a:xfrm>
            <a:off x="6296433" y="2881714"/>
            <a:ext cx="513343" cy="513343"/>
          </a:xfrm>
          <a:prstGeom prst="roundRect">
            <a:avLst/>
          </a:prstGeom>
          <a:solidFill>
            <a:srgbClr val="E3CF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3ABA7B9B-8166-DB08-3BE7-2B14AA99D93E}"/>
              </a:ext>
            </a:extLst>
          </p:cNvPr>
          <p:cNvSpPr/>
          <p:nvPr/>
        </p:nvSpPr>
        <p:spPr>
          <a:xfrm flipV="1">
            <a:off x="4738255" y="2236937"/>
            <a:ext cx="2202872" cy="1158119"/>
          </a:xfrm>
          <a:prstGeom prst="arc">
            <a:avLst>
              <a:gd name="adj1" fmla="val 12408819"/>
              <a:gd name="adj2" fmla="val 19862314"/>
            </a:avLst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BAC2B3A-3AC7-69D1-62B5-F1D10D7A572B}"/>
              </a:ext>
            </a:extLst>
          </p:cNvPr>
          <p:cNvSpPr/>
          <p:nvPr/>
        </p:nvSpPr>
        <p:spPr>
          <a:xfrm>
            <a:off x="5586331" y="3068056"/>
            <a:ext cx="513343" cy="513343"/>
          </a:xfrm>
          <a:prstGeom prst="roundRect">
            <a:avLst/>
          </a:prstGeom>
          <a:solidFill>
            <a:srgbClr val="E3CFC2">
              <a:alpha val="56306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7E5F527-FCC5-5BDC-BD68-67F0C3DCAB98}"/>
              </a:ext>
            </a:extLst>
          </p:cNvPr>
          <p:cNvSpPr/>
          <p:nvPr/>
        </p:nvSpPr>
        <p:spPr>
          <a:xfrm>
            <a:off x="4876229" y="2881714"/>
            <a:ext cx="513343" cy="513343"/>
          </a:xfrm>
          <a:prstGeom prst="roundRect">
            <a:avLst/>
          </a:prstGeom>
          <a:solidFill>
            <a:srgbClr val="E3CFC2">
              <a:alpha val="56306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0BC55D49-0C1D-EBF1-482E-2F344C755D66}"/>
              </a:ext>
            </a:extLst>
          </p:cNvPr>
          <p:cNvSpPr/>
          <p:nvPr/>
        </p:nvSpPr>
        <p:spPr>
          <a:xfrm>
            <a:off x="6877377" y="2673200"/>
            <a:ext cx="242486" cy="242486"/>
          </a:xfrm>
          <a:prstGeom prst="star5">
            <a:avLst/>
          </a:prstGeom>
          <a:solidFill>
            <a:srgbClr val="E2EF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F5AE7F-485D-AC65-102B-2F6E710A481B}"/>
              </a:ext>
            </a:extLst>
          </p:cNvPr>
          <p:cNvSpPr txBox="1"/>
          <p:nvPr/>
        </p:nvSpPr>
        <p:spPr>
          <a:xfrm>
            <a:off x="5132900" y="2561962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>
                <a:solidFill>
                  <a:schemeClr val="tx1"/>
                </a:solidFill>
              </a:rPr>
              <a:t>Track active region patch</a:t>
            </a:r>
            <a:endParaRPr lang="en-CH" sz="1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A1B808-61FE-D0C1-BE74-CB8DA4602191}"/>
              </a:ext>
            </a:extLst>
          </p:cNvPr>
          <p:cNvCxnSpPr>
            <a:cxnSpLocks/>
          </p:cNvCxnSpPr>
          <p:nvPr/>
        </p:nvCxnSpPr>
        <p:spPr>
          <a:xfrm flipH="1">
            <a:off x="3214255" y="2915686"/>
            <a:ext cx="1661974" cy="1001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8BCDD8-E5AE-40BD-A31D-9DBA7D129F8C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4257543" y="3395056"/>
            <a:ext cx="1082451" cy="143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926EFF-ACE6-EEB5-77FA-DD759BD1A6A4}"/>
              </a:ext>
            </a:extLst>
          </p:cNvPr>
          <p:cNvSpPr/>
          <p:nvPr/>
        </p:nvSpPr>
        <p:spPr>
          <a:xfrm>
            <a:off x="3150079" y="3951458"/>
            <a:ext cx="513343" cy="513343"/>
          </a:xfrm>
          <a:prstGeom prst="roundRect">
            <a:avLst/>
          </a:prstGeom>
          <a:solidFill>
            <a:srgbClr val="FDF9F5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7D31FB4-D2D8-8F92-77F0-C77A5D79CA93}"/>
              </a:ext>
            </a:extLst>
          </p:cNvPr>
          <p:cNvSpPr/>
          <p:nvPr/>
        </p:nvSpPr>
        <p:spPr>
          <a:xfrm>
            <a:off x="3744200" y="4575907"/>
            <a:ext cx="513343" cy="513343"/>
          </a:xfrm>
          <a:prstGeom prst="roundRect">
            <a:avLst/>
          </a:prstGeom>
          <a:solidFill>
            <a:srgbClr val="E2EFF1">
              <a:alpha val="56306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87D5DA-907F-3106-7D88-309D96A31221}"/>
              </a:ext>
            </a:extLst>
          </p:cNvPr>
          <p:cNvSpPr txBox="1"/>
          <p:nvPr/>
        </p:nvSpPr>
        <p:spPr>
          <a:xfrm>
            <a:off x="7154361" y="2537660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Flare</a:t>
            </a:r>
            <a:endParaRPr lang="en-CH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B27A0-A430-4E63-1038-0CC7137C0C3D}"/>
              </a:ext>
            </a:extLst>
          </p:cNvPr>
          <p:cNvSpPr txBox="1"/>
          <p:nvPr/>
        </p:nvSpPr>
        <p:spPr>
          <a:xfrm>
            <a:off x="2415877" y="2934303"/>
            <a:ext cx="1920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>
                <a:solidFill>
                  <a:schemeClr val="tx1"/>
                </a:solidFill>
              </a:rPr>
              <a:t>Images in different passbands</a:t>
            </a:r>
            <a:r>
              <a:rPr lang="en-CH" sz="1000" dirty="0"/>
              <a:t> i.e.</a:t>
            </a:r>
          </a:p>
          <a:p>
            <a:r>
              <a:rPr lang="en-CH" sz="1000" b="1" dirty="0">
                <a:solidFill>
                  <a:srgbClr val="FFF3EA"/>
                </a:solidFill>
              </a:rPr>
              <a:t>magnetic field strength, </a:t>
            </a:r>
          </a:p>
          <a:p>
            <a:r>
              <a:rPr lang="en-GB" sz="1000" b="1" dirty="0">
                <a:solidFill>
                  <a:srgbClr val="E3CFC2"/>
                </a:solidFill>
              </a:rPr>
              <a:t>ultraviolet</a:t>
            </a:r>
            <a:r>
              <a:rPr lang="en-CH" sz="1000" b="1" dirty="0">
                <a:solidFill>
                  <a:srgbClr val="E3CFC2"/>
                </a:solidFill>
              </a:rPr>
              <a:t> emission, </a:t>
            </a:r>
          </a:p>
          <a:p>
            <a:r>
              <a:rPr lang="en-CH" sz="1000" b="1" dirty="0">
                <a:solidFill>
                  <a:srgbClr val="E2EFF1"/>
                </a:solidFill>
              </a:rPr>
              <a:t>velocity field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57596D5-1447-AAC8-C204-0861C9A8F55B}"/>
              </a:ext>
            </a:extLst>
          </p:cNvPr>
          <p:cNvSpPr/>
          <p:nvPr/>
        </p:nvSpPr>
        <p:spPr>
          <a:xfrm>
            <a:off x="3454879" y="4256258"/>
            <a:ext cx="513343" cy="513343"/>
          </a:xfrm>
          <a:prstGeom prst="roundRect">
            <a:avLst/>
          </a:prstGeom>
          <a:solidFill>
            <a:srgbClr val="E3CFC2">
              <a:alpha val="56306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3971013-D40C-EAD2-A872-702C0356C15C}"/>
              </a:ext>
            </a:extLst>
          </p:cNvPr>
          <p:cNvGrpSpPr/>
          <p:nvPr/>
        </p:nvGrpSpPr>
        <p:grpSpPr>
          <a:xfrm>
            <a:off x="5245384" y="4512929"/>
            <a:ext cx="2318263" cy="1459958"/>
            <a:chOff x="4906330" y="5035116"/>
            <a:chExt cx="2318263" cy="1459958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513777D-182A-9A93-20B1-48D22FE871C9}"/>
                </a:ext>
              </a:extLst>
            </p:cNvPr>
            <p:cNvSpPr/>
            <p:nvPr/>
          </p:nvSpPr>
          <p:spPr>
            <a:xfrm>
              <a:off x="5594089" y="5132403"/>
              <a:ext cx="578714" cy="518354"/>
            </a:xfrm>
            <a:prstGeom prst="roundRect">
              <a:avLst/>
            </a:prstGeom>
            <a:solidFill>
              <a:srgbClr val="F0F0F0">
                <a:alpha val="56306"/>
              </a:srgbClr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9983D3A-9379-FCC1-D973-9080B8568BA2}"/>
                </a:ext>
              </a:extLst>
            </p:cNvPr>
            <p:cNvSpPr/>
            <p:nvPr/>
          </p:nvSpPr>
          <p:spPr>
            <a:xfrm flipV="1">
              <a:off x="5659475" y="5184052"/>
              <a:ext cx="93179" cy="93179"/>
            </a:xfrm>
            <a:prstGeom prst="ellipse">
              <a:avLst/>
            </a:prstGeom>
            <a:solidFill>
              <a:srgbClr val="FDF9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A2F08C1-6575-AB22-2F2F-9762D2B387F1}"/>
                </a:ext>
              </a:extLst>
            </p:cNvPr>
            <p:cNvSpPr/>
            <p:nvPr/>
          </p:nvSpPr>
          <p:spPr>
            <a:xfrm flipV="1">
              <a:off x="5839174" y="5184052"/>
              <a:ext cx="93179" cy="93179"/>
            </a:xfrm>
            <a:prstGeom prst="ellipse">
              <a:avLst/>
            </a:prstGeom>
            <a:solidFill>
              <a:srgbClr val="FDF9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214A59C-E610-E4AB-A27F-221A82F71306}"/>
                </a:ext>
              </a:extLst>
            </p:cNvPr>
            <p:cNvSpPr/>
            <p:nvPr/>
          </p:nvSpPr>
          <p:spPr>
            <a:xfrm flipV="1">
              <a:off x="6018873" y="5184051"/>
              <a:ext cx="93179" cy="93179"/>
            </a:xfrm>
            <a:prstGeom prst="ellipse">
              <a:avLst/>
            </a:prstGeom>
            <a:solidFill>
              <a:srgbClr val="FDF9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3CEEF79-58B9-A28F-3244-BBA7C8C634E9}"/>
                </a:ext>
              </a:extLst>
            </p:cNvPr>
            <p:cNvCxnSpPr>
              <a:cxnSpLocks/>
            </p:cNvCxnSpPr>
            <p:nvPr/>
          </p:nvCxnSpPr>
          <p:spPr>
            <a:xfrm>
              <a:off x="5470069" y="5750160"/>
              <a:ext cx="81385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C7BA205-69BA-518C-6F85-6C66B9F29572}"/>
                </a:ext>
              </a:extLst>
            </p:cNvPr>
            <p:cNvSpPr txBox="1"/>
            <p:nvPr/>
          </p:nvSpPr>
          <p:spPr>
            <a:xfrm>
              <a:off x="5655619" y="5748044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tx1"/>
                  </a:solidFill>
                </a:rPr>
                <a:t>T</a:t>
              </a:r>
              <a:r>
                <a:rPr lang="en-CH" sz="1000" dirty="0">
                  <a:solidFill>
                    <a:schemeClr val="tx1"/>
                  </a:solidFill>
                </a:rPr>
                <a:t>ime</a:t>
              </a:r>
              <a:endParaRPr lang="en-CH" sz="1000" dirty="0"/>
            </a:p>
          </p:txBody>
        </p:sp>
        <p:sp>
          <p:nvSpPr>
            <p:cNvPr id="60" name="5-point Star 59">
              <a:extLst>
                <a:ext uri="{FF2B5EF4-FFF2-40B4-BE49-F238E27FC236}">
                  <a16:creationId xmlns:a16="http://schemas.microsoft.com/office/drawing/2014/main" id="{018D8FDD-67C7-D587-A64B-E9E529790380}"/>
                </a:ext>
              </a:extLst>
            </p:cNvPr>
            <p:cNvSpPr/>
            <p:nvPr/>
          </p:nvSpPr>
          <p:spPr>
            <a:xfrm>
              <a:off x="6280667" y="5562947"/>
              <a:ext cx="242486" cy="242486"/>
            </a:xfrm>
            <a:prstGeom prst="star5">
              <a:avLst/>
            </a:prstGeom>
            <a:solidFill>
              <a:srgbClr val="E2EFF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563628D-1DA0-B596-DDF6-A891AE7B564F}"/>
                </a:ext>
              </a:extLst>
            </p:cNvPr>
            <p:cNvSpPr txBox="1"/>
            <p:nvPr/>
          </p:nvSpPr>
          <p:spPr>
            <a:xfrm>
              <a:off x="6475364" y="5354773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</a:rPr>
                <a:t>Flare</a:t>
              </a:r>
              <a:endParaRPr lang="en-CH" sz="1000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E31E5D3-E19A-8631-15D5-A02A5FF20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0069" y="5035116"/>
              <a:ext cx="0" cy="70046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5781C24-8801-FFF1-3718-0C0A0FC2A5F8}"/>
                </a:ext>
              </a:extLst>
            </p:cNvPr>
            <p:cNvSpPr txBox="1"/>
            <p:nvPr/>
          </p:nvSpPr>
          <p:spPr>
            <a:xfrm rot="16200000">
              <a:off x="5003397" y="5284017"/>
              <a:ext cx="638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</a:rPr>
                <a:t>Features</a:t>
              </a:r>
              <a:endParaRPr lang="en-CH" sz="1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0AB7C00-30E0-2FF3-D4EE-815AD58AB70E}"/>
                </a:ext>
              </a:extLst>
            </p:cNvPr>
            <p:cNvSpPr txBox="1"/>
            <p:nvPr/>
          </p:nvSpPr>
          <p:spPr>
            <a:xfrm>
              <a:off x="4906330" y="6094964"/>
              <a:ext cx="2318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Single data instance belonging to class 1</a:t>
              </a:r>
            </a:p>
            <a:p>
              <a:r>
                <a:rPr lang="en-US" sz="1000" dirty="0"/>
                <a:t>I</a:t>
              </a:r>
              <a:r>
                <a:rPr lang="en-US" sz="1000" dirty="0">
                  <a:solidFill>
                    <a:schemeClr val="tx1"/>
                  </a:solidFill>
                </a:rPr>
                <a:t>nput</a:t>
              </a:r>
              <a:r>
                <a:rPr lang="en-US" sz="1000" dirty="0"/>
                <a:t> of shape (time, n_features)</a:t>
              </a:r>
              <a:endParaRPr lang="en-CH" sz="100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EB8860C-C64D-3D4F-A171-895E9929A442}"/>
                </a:ext>
              </a:extLst>
            </p:cNvPr>
            <p:cNvSpPr/>
            <p:nvPr/>
          </p:nvSpPr>
          <p:spPr>
            <a:xfrm flipV="1">
              <a:off x="5659475" y="5354774"/>
              <a:ext cx="93179" cy="93179"/>
            </a:xfrm>
            <a:prstGeom prst="ellipse">
              <a:avLst/>
            </a:prstGeom>
            <a:solidFill>
              <a:srgbClr val="E3CFC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3A1DA99-6117-93A6-D175-32A2D35949D1}"/>
                </a:ext>
              </a:extLst>
            </p:cNvPr>
            <p:cNvSpPr/>
            <p:nvPr/>
          </p:nvSpPr>
          <p:spPr>
            <a:xfrm flipV="1">
              <a:off x="5839174" y="5354774"/>
              <a:ext cx="93179" cy="93179"/>
            </a:xfrm>
            <a:prstGeom prst="ellipse">
              <a:avLst/>
            </a:prstGeom>
            <a:solidFill>
              <a:srgbClr val="E3CFC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4B019C-D53F-BB56-07E0-9804EB7B195C}"/>
                </a:ext>
              </a:extLst>
            </p:cNvPr>
            <p:cNvSpPr/>
            <p:nvPr/>
          </p:nvSpPr>
          <p:spPr>
            <a:xfrm flipV="1">
              <a:off x="6018873" y="5354773"/>
              <a:ext cx="93179" cy="93179"/>
            </a:xfrm>
            <a:prstGeom prst="ellipse">
              <a:avLst/>
            </a:prstGeom>
            <a:solidFill>
              <a:srgbClr val="E3CFC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EA332DE-3B29-D435-4E27-F6BCF5F46761}"/>
                </a:ext>
              </a:extLst>
            </p:cNvPr>
            <p:cNvSpPr/>
            <p:nvPr/>
          </p:nvSpPr>
          <p:spPr>
            <a:xfrm flipV="1">
              <a:off x="5659475" y="5524179"/>
              <a:ext cx="93179" cy="93179"/>
            </a:xfrm>
            <a:prstGeom prst="ellipse">
              <a:avLst/>
            </a:prstGeom>
            <a:solidFill>
              <a:srgbClr val="E2EFF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2A0A72-5E1B-AF39-9BD5-77F4C65D5835}"/>
                </a:ext>
              </a:extLst>
            </p:cNvPr>
            <p:cNvSpPr/>
            <p:nvPr/>
          </p:nvSpPr>
          <p:spPr>
            <a:xfrm flipV="1">
              <a:off x="5839174" y="5524179"/>
              <a:ext cx="93179" cy="93179"/>
            </a:xfrm>
            <a:prstGeom prst="ellipse">
              <a:avLst/>
            </a:prstGeom>
            <a:solidFill>
              <a:srgbClr val="E2EFF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9020338-D9B1-F46C-EDE4-71FCA93315D3}"/>
                </a:ext>
              </a:extLst>
            </p:cNvPr>
            <p:cNvSpPr/>
            <p:nvPr/>
          </p:nvSpPr>
          <p:spPr>
            <a:xfrm flipV="1">
              <a:off x="6018873" y="5524178"/>
              <a:ext cx="93179" cy="93179"/>
            </a:xfrm>
            <a:prstGeom prst="ellipse">
              <a:avLst/>
            </a:prstGeom>
            <a:solidFill>
              <a:srgbClr val="E2EFF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8F8750-A537-4E04-A4F1-7508294F7CDE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406751" y="4464801"/>
            <a:ext cx="0" cy="8979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4C06F7D-745F-85D7-DE3B-E4A4B55DC8BD}"/>
              </a:ext>
            </a:extLst>
          </p:cNvPr>
          <p:cNvCxnSpPr>
            <a:cxnSpLocks/>
          </p:cNvCxnSpPr>
          <p:nvPr/>
        </p:nvCxnSpPr>
        <p:spPr>
          <a:xfrm>
            <a:off x="3698537" y="4769601"/>
            <a:ext cx="0" cy="5931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9A69B55-3797-9F1D-1B78-D7A5944FF652}"/>
              </a:ext>
            </a:extLst>
          </p:cNvPr>
          <p:cNvCxnSpPr>
            <a:cxnSpLocks/>
          </p:cNvCxnSpPr>
          <p:nvPr/>
        </p:nvCxnSpPr>
        <p:spPr>
          <a:xfrm>
            <a:off x="3976624" y="5093989"/>
            <a:ext cx="0" cy="2687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2192E8E-9FD6-0F65-B624-FE53F946A5CF}"/>
              </a:ext>
            </a:extLst>
          </p:cNvPr>
          <p:cNvCxnSpPr>
            <a:cxnSpLocks/>
          </p:cNvCxnSpPr>
          <p:nvPr/>
        </p:nvCxnSpPr>
        <p:spPr>
          <a:xfrm flipH="1">
            <a:off x="3406750" y="5362775"/>
            <a:ext cx="1803500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5881A49-C3DB-7937-066A-2580236A7367}"/>
              </a:ext>
            </a:extLst>
          </p:cNvPr>
          <p:cNvSpPr txBox="1"/>
          <p:nvPr/>
        </p:nvSpPr>
        <p:spPr>
          <a:xfrm>
            <a:off x="3371616" y="5364828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Single scalar summary</a:t>
            </a:r>
          </a:p>
          <a:p>
            <a:r>
              <a:rPr lang="en-CH" sz="1000" dirty="0"/>
              <a:t>statistics for each image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FA51671-9D56-CE9D-A0DB-38EE2C1843CD}"/>
              </a:ext>
            </a:extLst>
          </p:cNvPr>
          <p:cNvSpPr/>
          <p:nvPr/>
        </p:nvSpPr>
        <p:spPr>
          <a:xfrm flipV="1">
            <a:off x="3930034" y="5191545"/>
            <a:ext cx="93179" cy="93179"/>
          </a:xfrm>
          <a:prstGeom prst="ellipse">
            <a:avLst/>
          </a:prstGeom>
          <a:solidFill>
            <a:srgbClr val="E2EF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301F29-F501-CBF3-87A8-DB6493961BC1}"/>
              </a:ext>
            </a:extLst>
          </p:cNvPr>
          <p:cNvSpPr/>
          <p:nvPr/>
        </p:nvSpPr>
        <p:spPr>
          <a:xfrm flipV="1">
            <a:off x="3654686" y="5184288"/>
            <a:ext cx="93179" cy="93179"/>
          </a:xfrm>
          <a:prstGeom prst="ellipse">
            <a:avLst/>
          </a:prstGeom>
          <a:solidFill>
            <a:srgbClr val="E3CF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9F6957-07C6-DBBC-2757-316B9CE11363}"/>
              </a:ext>
            </a:extLst>
          </p:cNvPr>
          <p:cNvSpPr/>
          <p:nvPr/>
        </p:nvSpPr>
        <p:spPr>
          <a:xfrm flipV="1">
            <a:off x="3367506" y="5181115"/>
            <a:ext cx="93179" cy="93179"/>
          </a:xfrm>
          <a:prstGeom prst="ellipse">
            <a:avLst/>
          </a:prstGeom>
          <a:solidFill>
            <a:srgbClr val="FDF9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0C523C-A7EA-A38B-4410-C3CD62601D8F}"/>
              </a:ext>
            </a:extLst>
          </p:cNvPr>
          <p:cNvSpPr txBox="1"/>
          <p:nvPr/>
        </p:nvSpPr>
        <p:spPr>
          <a:xfrm>
            <a:off x="6003186" y="4304717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mvts</a:t>
            </a:r>
          </a:p>
        </p:txBody>
      </p:sp>
    </p:spTree>
    <p:extLst>
      <p:ext uri="{BB962C8B-B14F-4D97-AF65-F5344CB8AC3E}">
        <p14:creationId xmlns:p14="http://schemas.microsoft.com/office/powerpoint/2010/main" val="327418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51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Panos Brandon</dc:creator>
  <cp:lastModifiedBy>Panos Brandon</cp:lastModifiedBy>
  <cp:revision>4</cp:revision>
  <dcterms:created xsi:type="dcterms:W3CDTF">2023-06-29T09:41:53Z</dcterms:created>
  <dcterms:modified xsi:type="dcterms:W3CDTF">2023-08-11T10:53:39Z</dcterms:modified>
</cp:coreProperties>
</file>