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7"/>
    <p:restoredTop sz="96327"/>
  </p:normalViewPr>
  <p:slideViewPr>
    <p:cSldViewPr snapToGrid="0">
      <p:cViewPr>
        <p:scale>
          <a:sx n="92" d="100"/>
          <a:sy n="92" d="100"/>
        </p:scale>
        <p:origin x="944" y="3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F278-6F52-2F88-5356-F9792EC9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AAA92-9E9D-CFE3-6FF3-156FBDC9E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3AE3-0F6B-BFBD-CDBC-3700C6A7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10C5-85D7-8525-6005-26212186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7756-D06B-398A-5F8C-73F337EA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41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8317-EE0A-0275-2498-5C07AF45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EA5D1-49A9-3592-806A-8CC1AD0A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B2FD-7184-8B53-45B1-995A15EA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CB13-06D6-5CDE-8E92-30BD3602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7626-EDBF-3AE0-B055-055D9F7D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085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B3E56-4DBB-244B-3A05-40220942C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67D5B-62EB-A587-CEFF-ED7BAE3F1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B4B3-BCAF-2A4E-030B-5D557F0A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E0ED-B336-9890-EEBB-32CBCBDC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9FBB-EBB2-BDFB-2079-448DB491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16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3A1D-BD0D-2AFF-763F-6BAA23E3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F6E6-2CBF-8A0F-BA2E-D3EFC274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1221-E39B-5643-763A-523BD56A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DCC1-C673-EFA8-AA1B-6D9909F4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06BF-4C6F-0BF8-43D6-5C30CE15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941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F0A-2F6E-252F-466E-B7B69CCD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E8BE-D018-66DC-6244-B8F41228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692B-C1B1-F192-0A72-D24379C6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AE99-1D22-726D-8C65-A02565B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7627-D393-480D-1D01-0CE8538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65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B87A-7B80-7575-A45B-55571454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08C7-ACA3-B238-C649-535FC17B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2BEA2-AD59-4831-7FB5-25214598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0D6B4-CF7E-DFF9-499B-D049D93B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4698-2C63-A663-A073-9B9906B5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7206-586A-3F09-E2DF-20A5416F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9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556A-73F8-A8CB-4F23-8DF1B71E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F6BB-14B5-9966-5D93-6A1C006A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E4B04-ED26-454E-3025-BF854A63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D2280-C623-EECF-FE22-009F5DEE8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C9A-14C4-97BC-348C-302EA2472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94EA-FC0D-7144-2377-2F52D56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A1132-6E61-F1F5-A040-C046D3A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87C07-744E-06E5-004F-6134E3C8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3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39E-6DCB-F49F-33FD-39ADA9E5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F2150-871E-AF06-1AB4-70C30692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9177-5A9A-D90A-8869-8B478CD6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A477F-B000-A5D4-2623-E7D22313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18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D0714-6544-4495-A2ED-9ED4E335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AABDD-1AC7-14F6-0C45-0AD11721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5BF03-213B-C9C3-0DB8-04B1646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28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0B23-DF7F-606C-115F-8B006D1B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3EA0-6B24-FDC9-9DE2-86D87D36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119A0-E2BD-D52E-8B92-B4516E04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C5D08-0153-9691-864B-EB185EC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1953-47C3-BFAE-2551-3A1122FD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C184-9FAB-D406-B02D-9BFDD54F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76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B7D8-B9E6-18E4-2513-F599265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85AE-D006-7CC3-65AD-999E7D3E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C7E4E-A2B9-EF76-4B03-6F5BB3DE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AFEC-393B-581B-8524-998AAA2C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72F7A-F4F7-81B6-1664-F5CF50E5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1D1C-0FC0-C1E1-DF85-7A4C2CEF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80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DBD60-B6B4-A4A4-C83E-56D49563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8739-EF14-6CEF-4278-05C396D4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DB25-E48A-266A-92DD-39EEFB776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338F-8E82-CD49-A02D-489C445A8805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CF56-CF61-AB5D-6774-EBAC7A17F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4C40-3EE1-F1F2-8D62-564B2AAD0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DE82-6B4B-1141-889D-6643DD9482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864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3C36C41-D74D-621C-ABB3-3E809610772B}"/>
              </a:ext>
            </a:extLst>
          </p:cNvPr>
          <p:cNvGrpSpPr/>
          <p:nvPr/>
        </p:nvGrpSpPr>
        <p:grpSpPr>
          <a:xfrm>
            <a:off x="0" y="0"/>
            <a:ext cx="2989406" cy="2034926"/>
            <a:chOff x="0" y="0"/>
            <a:chExt cx="2989406" cy="20349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140B0E-7DD3-4372-471D-DD5EE2CD4A79}"/>
                </a:ext>
              </a:extLst>
            </p:cNvPr>
            <p:cNvGrpSpPr/>
            <p:nvPr/>
          </p:nvGrpSpPr>
          <p:grpSpPr>
            <a:xfrm>
              <a:off x="280016" y="235984"/>
              <a:ext cx="2631964" cy="1307037"/>
              <a:chOff x="3334213" y="988538"/>
              <a:chExt cx="4024265" cy="199845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F90892-5738-EC41-E33F-099D500DBC50}"/>
                  </a:ext>
                </a:extLst>
              </p:cNvPr>
              <p:cNvGrpSpPr/>
              <p:nvPr/>
            </p:nvGrpSpPr>
            <p:grpSpPr>
              <a:xfrm>
                <a:off x="3334213" y="991111"/>
                <a:ext cx="4024265" cy="1995882"/>
                <a:chOff x="3334213" y="991111"/>
                <a:chExt cx="4024265" cy="199588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9E4F870-5275-6797-9CDD-08E62D4A4547}"/>
                    </a:ext>
                  </a:extLst>
                </p:cNvPr>
                <p:cNvSpPr/>
                <p:nvPr/>
              </p:nvSpPr>
              <p:spPr>
                <a:xfrm>
                  <a:off x="3334213" y="991111"/>
                  <a:ext cx="4024265" cy="198626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D65B2A4-1AAB-8304-86CA-59DD08832ED9}"/>
                    </a:ext>
                  </a:extLst>
                </p:cNvPr>
                <p:cNvSpPr/>
                <p:nvPr/>
              </p:nvSpPr>
              <p:spPr>
                <a:xfrm>
                  <a:off x="3334213" y="991458"/>
                  <a:ext cx="4024263" cy="679691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B8CEDA0-AFAF-8BCD-3965-F0C209DFEADF}"/>
                    </a:ext>
                  </a:extLst>
                </p:cNvPr>
                <p:cNvSpPr/>
                <p:nvPr/>
              </p:nvSpPr>
              <p:spPr>
                <a:xfrm>
                  <a:off x="3334214" y="1671150"/>
                  <a:ext cx="4024264" cy="6700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A9D49C-5E60-D7AA-DF46-B242E5A375C6}"/>
                    </a:ext>
                  </a:extLst>
                </p:cNvPr>
                <p:cNvSpPr/>
                <p:nvPr/>
              </p:nvSpPr>
              <p:spPr>
                <a:xfrm>
                  <a:off x="3334214" y="2334503"/>
                  <a:ext cx="4024262" cy="65249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BE424C-8B1C-3438-E7ED-6DACAE75AF1A}"/>
                  </a:ext>
                </a:extLst>
              </p:cNvPr>
              <p:cNvSpPr/>
              <p:nvPr/>
            </p:nvSpPr>
            <p:spPr>
              <a:xfrm>
                <a:off x="3334214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00FFCA-3EF8-E5BB-9DD5-302194113925}"/>
                  </a:ext>
                </a:extLst>
              </p:cNvPr>
              <p:cNvSpPr/>
              <p:nvPr/>
            </p:nvSpPr>
            <p:spPr>
              <a:xfrm>
                <a:off x="4130936" y="993684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27CBD4-549A-C389-B36B-C773571D6EE6}"/>
                  </a:ext>
                </a:extLst>
              </p:cNvPr>
              <p:cNvSpPr/>
              <p:nvPr/>
            </p:nvSpPr>
            <p:spPr>
              <a:xfrm>
                <a:off x="4927658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C51726-A8E9-EA32-F473-37D9562661BC}"/>
                  </a:ext>
                </a:extLst>
              </p:cNvPr>
              <p:cNvSpPr/>
              <p:nvPr/>
            </p:nvSpPr>
            <p:spPr>
              <a:xfrm>
                <a:off x="5724380" y="988538"/>
                <a:ext cx="796722" cy="19984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673DF0C0-224E-8D0C-6DF0-8709B461B09A}"/>
                </a:ext>
              </a:extLst>
            </p:cNvPr>
            <p:cNvSpPr/>
            <p:nvPr/>
          </p:nvSpPr>
          <p:spPr>
            <a:xfrm>
              <a:off x="411439" y="380977"/>
              <a:ext cx="170999" cy="14741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F15B4A-72F4-1980-B664-429930BE846A}"/>
                </a:ext>
              </a:extLst>
            </p:cNvPr>
            <p:cNvSpPr/>
            <p:nvPr/>
          </p:nvSpPr>
          <p:spPr>
            <a:xfrm>
              <a:off x="411439" y="839369"/>
              <a:ext cx="138471" cy="13847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26935159-F208-1E6D-50B2-7D84958BD133}"/>
                </a:ext>
              </a:extLst>
            </p:cNvPr>
            <p:cNvSpPr/>
            <p:nvPr/>
          </p:nvSpPr>
          <p:spPr>
            <a:xfrm>
              <a:off x="925873" y="322206"/>
              <a:ext cx="264105" cy="227677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E7254CC4-933E-4552-D000-A76BF98DC691}"/>
                </a:ext>
              </a:extLst>
            </p:cNvPr>
            <p:cNvSpPr/>
            <p:nvPr/>
          </p:nvSpPr>
          <p:spPr>
            <a:xfrm>
              <a:off x="1925097" y="282009"/>
              <a:ext cx="357365" cy="30807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DE229-9279-DA7A-CF05-60BE5213E903}"/>
                </a:ext>
              </a:extLst>
            </p:cNvPr>
            <p:cNvSpPr txBox="1"/>
            <p:nvPr/>
          </p:nvSpPr>
          <p:spPr>
            <a:xfrm>
              <a:off x="1360943" y="1568856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CH" sz="1200" dirty="0"/>
                <a:t>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1800DF-EF24-A6D4-F165-EB0A571BF7B8}"/>
                </a:ext>
              </a:extLst>
            </p:cNvPr>
            <p:cNvSpPr txBox="1"/>
            <p:nvPr/>
          </p:nvSpPr>
          <p:spPr>
            <a:xfrm rot="16200000">
              <a:off x="-192232" y="730901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Feature</a:t>
              </a: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EF9BE57A-83C9-5E50-6942-32BFE8848262}"/>
                </a:ext>
              </a:extLst>
            </p:cNvPr>
            <p:cNvSpPr/>
            <p:nvPr/>
          </p:nvSpPr>
          <p:spPr>
            <a:xfrm>
              <a:off x="1456447" y="313151"/>
              <a:ext cx="284923" cy="24562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38A07E27-5F63-A6C4-216A-24CBB4087F96}"/>
                </a:ext>
              </a:extLst>
            </p:cNvPr>
            <p:cNvSpPr/>
            <p:nvPr/>
          </p:nvSpPr>
          <p:spPr>
            <a:xfrm>
              <a:off x="2435308" y="266370"/>
              <a:ext cx="438586" cy="378092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4B0CB4-BE1D-8AB0-207B-3C8D5B464E82}"/>
                </a:ext>
              </a:extLst>
            </p:cNvPr>
            <p:cNvSpPr/>
            <p:nvPr/>
          </p:nvSpPr>
          <p:spPr>
            <a:xfrm>
              <a:off x="1012190" y="857933"/>
              <a:ext cx="87233" cy="87233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D25731-C022-C7E4-AC01-02D1487BA816}"/>
                </a:ext>
              </a:extLst>
            </p:cNvPr>
            <p:cNvSpPr/>
            <p:nvPr/>
          </p:nvSpPr>
          <p:spPr>
            <a:xfrm>
              <a:off x="1502094" y="835329"/>
              <a:ext cx="142509" cy="142509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04AE40-D35D-A6A3-704C-EFCAF0D7D651}"/>
                </a:ext>
              </a:extLst>
            </p:cNvPr>
            <p:cNvSpPr/>
            <p:nvPr/>
          </p:nvSpPr>
          <p:spPr>
            <a:xfrm>
              <a:off x="2071339" y="891633"/>
              <a:ext cx="29901" cy="2990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CA52BB-450B-BB43-64F3-C02BDE1BAA99}"/>
                </a:ext>
              </a:extLst>
            </p:cNvPr>
            <p:cNvSpPr/>
            <p:nvPr/>
          </p:nvSpPr>
          <p:spPr>
            <a:xfrm flipH="1">
              <a:off x="2559779" y="835329"/>
              <a:ext cx="144038" cy="144038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8D7AFA-2C43-60B6-8EB4-E3D91AAC16FF}"/>
                </a:ext>
              </a:extLst>
            </p:cNvPr>
            <p:cNvSpPr/>
            <p:nvPr/>
          </p:nvSpPr>
          <p:spPr>
            <a:xfrm>
              <a:off x="927013" y="1208420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45AB5A-6D5C-DC55-0596-9443F7BD4219}"/>
                </a:ext>
              </a:extLst>
            </p:cNvPr>
            <p:cNvSpPr/>
            <p:nvPr/>
          </p:nvSpPr>
          <p:spPr>
            <a:xfrm>
              <a:off x="1462261" y="1216811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5487994-0962-7850-49EC-FEBF555C2616}"/>
                </a:ext>
              </a:extLst>
            </p:cNvPr>
            <p:cNvSpPr/>
            <p:nvPr/>
          </p:nvSpPr>
          <p:spPr>
            <a:xfrm>
              <a:off x="2016930" y="1266566"/>
              <a:ext cx="168621" cy="168621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12C847-36A3-08F4-42B1-A439F94D8837}"/>
                </a:ext>
              </a:extLst>
            </p:cNvPr>
            <p:cNvSpPr/>
            <p:nvPr/>
          </p:nvSpPr>
          <p:spPr>
            <a:xfrm>
              <a:off x="2579259" y="1303817"/>
              <a:ext cx="109399" cy="109399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404BB3-2081-9B79-4F4A-B6F62F37A78E}"/>
                </a:ext>
              </a:extLst>
            </p:cNvPr>
            <p:cNvSpPr txBox="1"/>
            <p:nvPr/>
          </p:nvSpPr>
          <p:spPr>
            <a:xfrm>
              <a:off x="276997" y="1757927"/>
              <a:ext cx="2712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Full structures (time, intensity, channels)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4F0709-D2F7-D8A6-13E6-FC8F3DEE03FB}"/>
                </a:ext>
              </a:extLst>
            </p:cNvPr>
            <p:cNvSpPr/>
            <p:nvPr/>
          </p:nvSpPr>
          <p:spPr>
            <a:xfrm>
              <a:off x="396223" y="1208258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24B8FCF-CCEF-9C82-AC43-D291E9A5FD9C}"/>
                </a:ext>
              </a:extLst>
            </p:cNvPr>
            <p:cNvSpPr txBox="1"/>
            <p:nvPr/>
          </p:nvSpPr>
          <p:spPr>
            <a:xfrm>
              <a:off x="913834" y="0"/>
              <a:ext cx="16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Standard normalization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F8E3BA7-1E21-113A-FB00-AF7A555DAD77}"/>
              </a:ext>
            </a:extLst>
          </p:cNvPr>
          <p:cNvGrpSpPr/>
          <p:nvPr/>
        </p:nvGrpSpPr>
        <p:grpSpPr>
          <a:xfrm>
            <a:off x="3293723" y="5473"/>
            <a:ext cx="2911982" cy="2031055"/>
            <a:chOff x="5013897" y="75514"/>
            <a:chExt cx="2911982" cy="203105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80AEC92-58D8-EAD2-E212-56303D9E891A}"/>
                </a:ext>
              </a:extLst>
            </p:cNvPr>
            <p:cNvGrpSpPr/>
            <p:nvPr/>
          </p:nvGrpSpPr>
          <p:grpSpPr>
            <a:xfrm>
              <a:off x="5293915" y="324319"/>
              <a:ext cx="2631964" cy="1307037"/>
              <a:chOff x="3334213" y="988538"/>
              <a:chExt cx="4024265" cy="199845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2D46C33-AA02-6A46-3EEC-D221ED72F1F0}"/>
                  </a:ext>
                </a:extLst>
              </p:cNvPr>
              <p:cNvGrpSpPr/>
              <p:nvPr/>
            </p:nvGrpSpPr>
            <p:grpSpPr>
              <a:xfrm>
                <a:off x="3334213" y="991111"/>
                <a:ext cx="4024265" cy="1995882"/>
                <a:chOff x="3334213" y="991111"/>
                <a:chExt cx="4024265" cy="1995882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5EDD229C-4B52-BBA1-7B9D-BF540E61A0CF}"/>
                    </a:ext>
                  </a:extLst>
                </p:cNvPr>
                <p:cNvSpPr/>
                <p:nvPr/>
              </p:nvSpPr>
              <p:spPr>
                <a:xfrm>
                  <a:off x="3334213" y="991111"/>
                  <a:ext cx="4024265" cy="198626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5FC7610B-E03C-164D-15FE-31D81255B9FB}"/>
                    </a:ext>
                  </a:extLst>
                </p:cNvPr>
                <p:cNvSpPr/>
                <p:nvPr/>
              </p:nvSpPr>
              <p:spPr>
                <a:xfrm>
                  <a:off x="3334213" y="991458"/>
                  <a:ext cx="4024263" cy="679691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8677FA6-AEF6-69EB-3B67-D4508E43AC8E}"/>
                    </a:ext>
                  </a:extLst>
                </p:cNvPr>
                <p:cNvSpPr/>
                <p:nvPr/>
              </p:nvSpPr>
              <p:spPr>
                <a:xfrm>
                  <a:off x="3334214" y="1671150"/>
                  <a:ext cx="4024264" cy="6700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0FA7A927-490F-BA26-D04E-3F2BB2601B51}"/>
                    </a:ext>
                  </a:extLst>
                </p:cNvPr>
                <p:cNvSpPr/>
                <p:nvPr/>
              </p:nvSpPr>
              <p:spPr>
                <a:xfrm>
                  <a:off x="3334214" y="2334503"/>
                  <a:ext cx="4024262" cy="65249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E20817B-0363-4E2A-514E-6191C7AF711B}"/>
                  </a:ext>
                </a:extLst>
              </p:cNvPr>
              <p:cNvSpPr/>
              <p:nvPr/>
            </p:nvSpPr>
            <p:spPr>
              <a:xfrm>
                <a:off x="3334214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B22B8B9-CA6A-48E1-711E-C742729CE26F}"/>
                  </a:ext>
                </a:extLst>
              </p:cNvPr>
              <p:cNvSpPr/>
              <p:nvPr/>
            </p:nvSpPr>
            <p:spPr>
              <a:xfrm>
                <a:off x="4130936" y="993684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9B4ADB52-8DCF-0299-5261-453386D6D4AE}"/>
                  </a:ext>
                </a:extLst>
              </p:cNvPr>
              <p:cNvSpPr/>
              <p:nvPr/>
            </p:nvSpPr>
            <p:spPr>
              <a:xfrm>
                <a:off x="4927658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A50846A-9599-0539-F3A3-0AE36BE5C64F}"/>
                  </a:ext>
                </a:extLst>
              </p:cNvPr>
              <p:cNvSpPr/>
              <p:nvPr/>
            </p:nvSpPr>
            <p:spPr>
              <a:xfrm>
                <a:off x="5724380" y="988538"/>
                <a:ext cx="796722" cy="19984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F962EB5B-BE01-1DEC-F6B8-E31795299719}"/>
                </a:ext>
              </a:extLst>
            </p:cNvPr>
            <p:cNvSpPr/>
            <p:nvPr/>
          </p:nvSpPr>
          <p:spPr>
            <a:xfrm>
              <a:off x="5425336" y="469312"/>
              <a:ext cx="170999" cy="14741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B3AC158A-F90A-B9A2-D020-1759093FC063}"/>
                </a:ext>
              </a:extLst>
            </p:cNvPr>
            <p:cNvSpPr/>
            <p:nvPr/>
          </p:nvSpPr>
          <p:spPr>
            <a:xfrm>
              <a:off x="5939772" y="410541"/>
              <a:ext cx="264105" cy="227677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23D663FE-8C1A-B440-D1DF-3CCB3FDC5760}"/>
                </a:ext>
              </a:extLst>
            </p:cNvPr>
            <p:cNvSpPr/>
            <p:nvPr/>
          </p:nvSpPr>
          <p:spPr>
            <a:xfrm>
              <a:off x="6938995" y="370343"/>
              <a:ext cx="357365" cy="30807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776BABB-59BA-7600-3973-DE45447B669D}"/>
                </a:ext>
              </a:extLst>
            </p:cNvPr>
            <p:cNvSpPr/>
            <p:nvPr/>
          </p:nvSpPr>
          <p:spPr>
            <a:xfrm>
              <a:off x="5345623" y="1236323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862CD92-6CF1-42EA-7ED5-3338F5FBFC9D}"/>
                </a:ext>
              </a:extLst>
            </p:cNvPr>
            <p:cNvSpPr txBox="1"/>
            <p:nvPr/>
          </p:nvSpPr>
          <p:spPr>
            <a:xfrm>
              <a:off x="6374841" y="1657191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CH" sz="1200" dirty="0"/>
                <a:t>ime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C568E45-7604-EA1F-56A2-E0B759B2CADF}"/>
                </a:ext>
              </a:extLst>
            </p:cNvPr>
            <p:cNvSpPr txBox="1"/>
            <p:nvPr/>
          </p:nvSpPr>
          <p:spPr>
            <a:xfrm rot="16200000">
              <a:off x="4821665" y="819235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Feature</a:t>
              </a:r>
            </a:p>
          </p:txBody>
        </p:sp>
        <p:sp>
          <p:nvSpPr>
            <p:cNvPr id="196" name="Triangle 195">
              <a:extLst>
                <a:ext uri="{FF2B5EF4-FFF2-40B4-BE49-F238E27FC236}">
                  <a16:creationId xmlns:a16="http://schemas.microsoft.com/office/drawing/2014/main" id="{9A6C2F7F-0D1E-1D7A-F685-F2AB6D73AF67}"/>
                </a:ext>
              </a:extLst>
            </p:cNvPr>
            <p:cNvSpPr/>
            <p:nvPr/>
          </p:nvSpPr>
          <p:spPr>
            <a:xfrm>
              <a:off x="6470346" y="401486"/>
              <a:ext cx="284923" cy="24562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7" name="Triangle 196">
              <a:extLst>
                <a:ext uri="{FF2B5EF4-FFF2-40B4-BE49-F238E27FC236}">
                  <a16:creationId xmlns:a16="http://schemas.microsoft.com/office/drawing/2014/main" id="{67C8F01A-CC55-E756-56BE-3922AC61C225}"/>
                </a:ext>
              </a:extLst>
            </p:cNvPr>
            <p:cNvSpPr/>
            <p:nvPr/>
          </p:nvSpPr>
          <p:spPr>
            <a:xfrm>
              <a:off x="7449205" y="354704"/>
              <a:ext cx="438586" cy="378092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CE636DFE-3835-DA46-67D6-FF1CD5AF8E1B}"/>
                </a:ext>
              </a:extLst>
            </p:cNvPr>
            <p:cNvSpPr/>
            <p:nvPr/>
          </p:nvSpPr>
          <p:spPr>
            <a:xfrm>
              <a:off x="5916879" y="860362"/>
              <a:ext cx="259041" cy="25904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EDAC8C-DE16-4D03-38B6-CC13845EBC0E}"/>
                </a:ext>
              </a:extLst>
            </p:cNvPr>
            <p:cNvSpPr/>
            <p:nvPr/>
          </p:nvSpPr>
          <p:spPr>
            <a:xfrm>
              <a:off x="7039106" y="911387"/>
              <a:ext cx="160342" cy="160342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076D4D5-2066-0F29-A899-1AD93999E654}"/>
                </a:ext>
              </a:extLst>
            </p:cNvPr>
            <p:cNvSpPr/>
            <p:nvPr/>
          </p:nvSpPr>
          <p:spPr>
            <a:xfrm flipH="1">
              <a:off x="7474734" y="800679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963ECC9-A13A-28CE-DEC7-E1105DD3458E}"/>
                </a:ext>
              </a:extLst>
            </p:cNvPr>
            <p:cNvSpPr/>
            <p:nvPr/>
          </p:nvSpPr>
          <p:spPr>
            <a:xfrm>
              <a:off x="6990575" y="1294214"/>
              <a:ext cx="254654" cy="254654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EF4AA23-8428-EFB0-DC78-B6A6D6306436}"/>
                </a:ext>
              </a:extLst>
            </p:cNvPr>
            <p:cNvSpPr/>
            <p:nvPr/>
          </p:nvSpPr>
          <p:spPr>
            <a:xfrm>
              <a:off x="7530725" y="1336501"/>
              <a:ext cx="204131" cy="204131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9021E8F-C135-8754-1E77-1C41792DBEF2}"/>
                </a:ext>
              </a:extLst>
            </p:cNvPr>
            <p:cNvSpPr/>
            <p:nvPr/>
          </p:nvSpPr>
          <p:spPr>
            <a:xfrm flipH="1">
              <a:off x="6401706" y="806901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4963D04-DFF2-828E-D346-2A3D21217484}"/>
                </a:ext>
              </a:extLst>
            </p:cNvPr>
            <p:cNvSpPr/>
            <p:nvPr/>
          </p:nvSpPr>
          <p:spPr>
            <a:xfrm flipH="1">
              <a:off x="5358956" y="800290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D037C52-9C9B-D1D4-FAA3-C3879C71A14D}"/>
                </a:ext>
              </a:extLst>
            </p:cNvPr>
            <p:cNvSpPr/>
            <p:nvPr/>
          </p:nvSpPr>
          <p:spPr>
            <a:xfrm>
              <a:off x="5888441" y="1228720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440BBEE-84A5-5DCE-D751-A6D1995C0918}"/>
                </a:ext>
              </a:extLst>
            </p:cNvPr>
            <p:cNvSpPr/>
            <p:nvPr/>
          </p:nvSpPr>
          <p:spPr>
            <a:xfrm>
              <a:off x="6399662" y="1223150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5CBBF3C-9B62-8C25-EAB0-B97396BC871F}"/>
                </a:ext>
              </a:extLst>
            </p:cNvPr>
            <p:cNvSpPr txBox="1"/>
            <p:nvPr/>
          </p:nvSpPr>
          <p:spPr>
            <a:xfrm>
              <a:off x="5979817" y="75514"/>
              <a:ext cx="14166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Unity normalization</a:t>
              </a:r>
              <a:endParaRPr lang="en-CH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4E0DC7C-D8BA-3B8E-42D8-3E7824A5CFE9}"/>
                </a:ext>
              </a:extLst>
            </p:cNvPr>
            <p:cNvSpPr txBox="1"/>
            <p:nvPr/>
          </p:nvSpPr>
          <p:spPr>
            <a:xfrm>
              <a:off x="5651003" y="1829570"/>
              <a:ext cx="1867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Structures (time, channels)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57BE47-4651-C704-9C69-81215A768C2F}"/>
              </a:ext>
            </a:extLst>
          </p:cNvPr>
          <p:cNvGrpSpPr/>
          <p:nvPr/>
        </p:nvGrpSpPr>
        <p:grpSpPr>
          <a:xfrm>
            <a:off x="456" y="2248933"/>
            <a:ext cx="2911981" cy="2001386"/>
            <a:chOff x="2614959" y="2697498"/>
            <a:chExt cx="2911981" cy="2001386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2AD7225-2500-27FF-A072-A0EA9028C064}"/>
                </a:ext>
              </a:extLst>
            </p:cNvPr>
            <p:cNvGrpSpPr/>
            <p:nvPr/>
          </p:nvGrpSpPr>
          <p:grpSpPr>
            <a:xfrm>
              <a:off x="2894976" y="2938934"/>
              <a:ext cx="2631964" cy="1307037"/>
              <a:chOff x="3334213" y="988538"/>
              <a:chExt cx="4024265" cy="1998455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52A43A19-A607-E646-1B4B-B9F73D1FBA3E}"/>
                  </a:ext>
                </a:extLst>
              </p:cNvPr>
              <p:cNvGrpSpPr/>
              <p:nvPr/>
            </p:nvGrpSpPr>
            <p:grpSpPr>
              <a:xfrm>
                <a:off x="3334213" y="991111"/>
                <a:ext cx="4024265" cy="1995882"/>
                <a:chOff x="3334213" y="991111"/>
                <a:chExt cx="4024265" cy="1995882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F391AC55-8246-07BC-AE74-6938E7609E32}"/>
                    </a:ext>
                  </a:extLst>
                </p:cNvPr>
                <p:cNvSpPr/>
                <p:nvPr/>
              </p:nvSpPr>
              <p:spPr>
                <a:xfrm>
                  <a:off x="3334213" y="991111"/>
                  <a:ext cx="4024265" cy="198626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8A07590-4C9A-A91A-5246-26049A93BAE1}"/>
                    </a:ext>
                  </a:extLst>
                </p:cNvPr>
                <p:cNvSpPr/>
                <p:nvPr/>
              </p:nvSpPr>
              <p:spPr>
                <a:xfrm>
                  <a:off x="3334213" y="991458"/>
                  <a:ext cx="4024263" cy="679691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CB57411-64DD-6EDA-9C9C-739339417FCC}"/>
                    </a:ext>
                  </a:extLst>
                </p:cNvPr>
                <p:cNvSpPr/>
                <p:nvPr/>
              </p:nvSpPr>
              <p:spPr>
                <a:xfrm>
                  <a:off x="3334214" y="1671150"/>
                  <a:ext cx="4024264" cy="6700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15E88D19-6F16-2D24-283D-1411B0FDFC4C}"/>
                    </a:ext>
                  </a:extLst>
                </p:cNvPr>
                <p:cNvSpPr/>
                <p:nvPr/>
              </p:nvSpPr>
              <p:spPr>
                <a:xfrm>
                  <a:off x="3334214" y="2334503"/>
                  <a:ext cx="4024262" cy="65249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BB096DE-EB6C-02DB-CDF8-F219BCC4812F}"/>
                  </a:ext>
                </a:extLst>
              </p:cNvPr>
              <p:cNvSpPr/>
              <p:nvPr/>
            </p:nvSpPr>
            <p:spPr>
              <a:xfrm>
                <a:off x="3334214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1F7C27F-9B71-89E1-1E96-1B1CDD99C595}"/>
                  </a:ext>
                </a:extLst>
              </p:cNvPr>
              <p:cNvSpPr/>
              <p:nvPr/>
            </p:nvSpPr>
            <p:spPr>
              <a:xfrm>
                <a:off x="4130936" y="993684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86AD8FA-06C2-7D7D-0F66-AC0895B3C475}"/>
                  </a:ext>
                </a:extLst>
              </p:cNvPr>
              <p:cNvSpPr/>
              <p:nvPr/>
            </p:nvSpPr>
            <p:spPr>
              <a:xfrm>
                <a:off x="4927658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A61AE8B-1E7D-AE9D-7F91-8670EDD17956}"/>
                  </a:ext>
                </a:extLst>
              </p:cNvPr>
              <p:cNvSpPr/>
              <p:nvPr/>
            </p:nvSpPr>
            <p:spPr>
              <a:xfrm>
                <a:off x="5724380" y="988538"/>
                <a:ext cx="796722" cy="19984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221" name="Triangle 220">
              <a:extLst>
                <a:ext uri="{FF2B5EF4-FFF2-40B4-BE49-F238E27FC236}">
                  <a16:creationId xmlns:a16="http://schemas.microsoft.com/office/drawing/2014/main" id="{DB11ABBD-A745-498C-BCA4-791692DC2DA1}"/>
                </a:ext>
              </a:extLst>
            </p:cNvPr>
            <p:cNvSpPr/>
            <p:nvPr/>
          </p:nvSpPr>
          <p:spPr>
            <a:xfrm>
              <a:off x="3026397" y="3083928"/>
              <a:ext cx="170999" cy="14741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690CE30-1268-366E-14C6-B3C901B96071}"/>
                </a:ext>
              </a:extLst>
            </p:cNvPr>
            <p:cNvSpPr/>
            <p:nvPr/>
          </p:nvSpPr>
          <p:spPr>
            <a:xfrm>
              <a:off x="4642168" y="3533067"/>
              <a:ext cx="138471" cy="13847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3" name="Triangle 222">
              <a:extLst>
                <a:ext uri="{FF2B5EF4-FFF2-40B4-BE49-F238E27FC236}">
                  <a16:creationId xmlns:a16="http://schemas.microsoft.com/office/drawing/2014/main" id="{BBC0A70E-0112-3CEB-F61E-1351195CCE73}"/>
                </a:ext>
              </a:extLst>
            </p:cNvPr>
            <p:cNvSpPr/>
            <p:nvPr/>
          </p:nvSpPr>
          <p:spPr>
            <a:xfrm>
              <a:off x="5119370" y="3034048"/>
              <a:ext cx="264105" cy="227677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4" name="Triangle 223">
              <a:extLst>
                <a:ext uri="{FF2B5EF4-FFF2-40B4-BE49-F238E27FC236}">
                  <a16:creationId xmlns:a16="http://schemas.microsoft.com/office/drawing/2014/main" id="{EB8F513A-A9C8-3BF2-42BC-1653AEFEF711}"/>
                </a:ext>
              </a:extLst>
            </p:cNvPr>
            <p:cNvSpPr/>
            <p:nvPr/>
          </p:nvSpPr>
          <p:spPr>
            <a:xfrm>
              <a:off x="4540055" y="2984959"/>
              <a:ext cx="357365" cy="30807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F1B1BF6-3C6E-2D83-82F1-DD5119D98261}"/>
                </a:ext>
              </a:extLst>
            </p:cNvPr>
            <p:cNvSpPr txBox="1"/>
            <p:nvPr/>
          </p:nvSpPr>
          <p:spPr>
            <a:xfrm>
              <a:off x="3975901" y="4271807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CH" sz="1200" dirty="0"/>
                <a:t>ime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283380-0795-3A34-C3B9-51E87C9E6554}"/>
                </a:ext>
              </a:extLst>
            </p:cNvPr>
            <p:cNvSpPr txBox="1"/>
            <p:nvPr/>
          </p:nvSpPr>
          <p:spPr>
            <a:xfrm rot="16200000">
              <a:off x="2422727" y="3433851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Feature</a:t>
              </a:r>
            </a:p>
          </p:txBody>
        </p:sp>
        <p:sp>
          <p:nvSpPr>
            <p:cNvPr id="227" name="Triangle 226">
              <a:extLst>
                <a:ext uri="{FF2B5EF4-FFF2-40B4-BE49-F238E27FC236}">
                  <a16:creationId xmlns:a16="http://schemas.microsoft.com/office/drawing/2014/main" id="{065DBF54-CFBE-4DF2-A369-474E1110C5B4}"/>
                </a:ext>
              </a:extLst>
            </p:cNvPr>
            <p:cNvSpPr/>
            <p:nvPr/>
          </p:nvSpPr>
          <p:spPr>
            <a:xfrm>
              <a:off x="4071407" y="3016102"/>
              <a:ext cx="284923" cy="24562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8" name="Triangle 227">
              <a:extLst>
                <a:ext uri="{FF2B5EF4-FFF2-40B4-BE49-F238E27FC236}">
                  <a16:creationId xmlns:a16="http://schemas.microsoft.com/office/drawing/2014/main" id="{C5C1A7FD-4F79-1E87-3AFE-4F03B7B9EA4D}"/>
                </a:ext>
              </a:extLst>
            </p:cNvPr>
            <p:cNvSpPr/>
            <p:nvPr/>
          </p:nvSpPr>
          <p:spPr>
            <a:xfrm>
              <a:off x="3457295" y="2958841"/>
              <a:ext cx="438586" cy="378092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2D10AED-130E-7C65-8B59-C5EED544826E}"/>
                </a:ext>
              </a:extLst>
            </p:cNvPr>
            <p:cNvSpPr/>
            <p:nvPr/>
          </p:nvSpPr>
          <p:spPr>
            <a:xfrm>
              <a:off x="5187352" y="3549790"/>
              <a:ext cx="87233" cy="87233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EBE4E58D-4CAA-2C5E-36C2-3FB6DAC50734}"/>
                </a:ext>
              </a:extLst>
            </p:cNvPr>
            <p:cNvSpPr/>
            <p:nvPr/>
          </p:nvSpPr>
          <p:spPr>
            <a:xfrm>
              <a:off x="4117054" y="3538280"/>
              <a:ext cx="142509" cy="142509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E7F3A26-31D3-901F-D08E-D5FDD21B5601}"/>
                </a:ext>
              </a:extLst>
            </p:cNvPr>
            <p:cNvSpPr/>
            <p:nvPr/>
          </p:nvSpPr>
          <p:spPr>
            <a:xfrm>
              <a:off x="3133697" y="3579633"/>
              <a:ext cx="29901" cy="2990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F682A0F-4B11-1E1E-2AE5-8E0BD8C46CA2}"/>
                </a:ext>
              </a:extLst>
            </p:cNvPr>
            <p:cNvSpPr/>
            <p:nvPr/>
          </p:nvSpPr>
          <p:spPr>
            <a:xfrm flipH="1">
              <a:off x="3590396" y="3530283"/>
              <a:ext cx="144038" cy="144038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6030D0F-51EF-E260-0CE5-12914955D364}"/>
                </a:ext>
              </a:extLst>
            </p:cNvPr>
            <p:cNvSpPr/>
            <p:nvPr/>
          </p:nvSpPr>
          <p:spPr>
            <a:xfrm>
              <a:off x="3541972" y="3911371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BB7DC02-337D-679E-576C-C8BBEE1910F0}"/>
                </a:ext>
              </a:extLst>
            </p:cNvPr>
            <p:cNvSpPr/>
            <p:nvPr/>
          </p:nvSpPr>
          <p:spPr>
            <a:xfrm>
              <a:off x="4077220" y="3919762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D88EAB4-6867-B53C-E110-FE9174B82E63}"/>
                </a:ext>
              </a:extLst>
            </p:cNvPr>
            <p:cNvSpPr/>
            <p:nvPr/>
          </p:nvSpPr>
          <p:spPr>
            <a:xfrm>
              <a:off x="3049385" y="3961582"/>
              <a:ext cx="168621" cy="168621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C0B97C2-F3CE-C10E-7489-2468BA8E4A78}"/>
                </a:ext>
              </a:extLst>
            </p:cNvPr>
            <p:cNvSpPr/>
            <p:nvPr/>
          </p:nvSpPr>
          <p:spPr>
            <a:xfrm>
              <a:off x="4646046" y="3991193"/>
              <a:ext cx="109399" cy="109399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864C95D-686F-DBD5-50C9-8C4F87CA80FA}"/>
                </a:ext>
              </a:extLst>
            </p:cNvPr>
            <p:cNvSpPr txBox="1"/>
            <p:nvPr/>
          </p:nvSpPr>
          <p:spPr>
            <a:xfrm>
              <a:off x="3609189" y="2697498"/>
              <a:ext cx="1203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Standard shuffle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45F2750-37CC-9E47-302A-265F5A8B1281}"/>
                </a:ext>
              </a:extLst>
            </p:cNvPr>
            <p:cNvSpPr/>
            <p:nvPr/>
          </p:nvSpPr>
          <p:spPr>
            <a:xfrm>
              <a:off x="5110525" y="3919762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F15896E-A418-B893-B8F6-0F8654C55D1A}"/>
                </a:ext>
              </a:extLst>
            </p:cNvPr>
            <p:cNvSpPr txBox="1"/>
            <p:nvPr/>
          </p:nvSpPr>
          <p:spPr>
            <a:xfrm>
              <a:off x="3148647" y="4421885"/>
              <a:ext cx="2106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Structures (intensity, channels)</a:t>
              </a:r>
              <a:endParaRPr lang="en-CH" sz="1200" dirty="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90AE978-8AFB-F23F-29B5-7CA4E77705B1}"/>
              </a:ext>
            </a:extLst>
          </p:cNvPr>
          <p:cNvGrpSpPr/>
          <p:nvPr/>
        </p:nvGrpSpPr>
        <p:grpSpPr>
          <a:xfrm>
            <a:off x="3354959" y="2248933"/>
            <a:ext cx="2864063" cy="2046328"/>
            <a:chOff x="6319853" y="2668466"/>
            <a:chExt cx="2864063" cy="2046328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72B123C-75A1-75C6-7778-5570BEF64067}"/>
                </a:ext>
              </a:extLst>
            </p:cNvPr>
            <p:cNvGrpSpPr/>
            <p:nvPr/>
          </p:nvGrpSpPr>
          <p:grpSpPr>
            <a:xfrm>
              <a:off x="6551952" y="2940589"/>
              <a:ext cx="2631964" cy="1307037"/>
              <a:chOff x="3334213" y="988538"/>
              <a:chExt cx="4024265" cy="199845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6321EB5-8E03-9963-F1F6-ACB0ED8FB08A}"/>
                  </a:ext>
                </a:extLst>
              </p:cNvPr>
              <p:cNvGrpSpPr/>
              <p:nvPr/>
            </p:nvGrpSpPr>
            <p:grpSpPr>
              <a:xfrm>
                <a:off x="3334213" y="991111"/>
                <a:ext cx="4024265" cy="1995882"/>
                <a:chOff x="3334213" y="991111"/>
                <a:chExt cx="4024265" cy="1995882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6B85EBB-BBA1-520C-2187-DDE81287F746}"/>
                    </a:ext>
                  </a:extLst>
                </p:cNvPr>
                <p:cNvSpPr/>
                <p:nvPr/>
              </p:nvSpPr>
              <p:spPr>
                <a:xfrm>
                  <a:off x="3334213" y="991111"/>
                  <a:ext cx="4024265" cy="198626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D27B7F38-B1C1-B734-C528-F64189DDE2E8}"/>
                    </a:ext>
                  </a:extLst>
                </p:cNvPr>
                <p:cNvSpPr/>
                <p:nvPr/>
              </p:nvSpPr>
              <p:spPr>
                <a:xfrm>
                  <a:off x="3334213" y="991458"/>
                  <a:ext cx="4024263" cy="679691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A02284D-653F-11EC-CD23-48BD2C751002}"/>
                    </a:ext>
                  </a:extLst>
                </p:cNvPr>
                <p:cNvSpPr/>
                <p:nvPr/>
              </p:nvSpPr>
              <p:spPr>
                <a:xfrm>
                  <a:off x="3334214" y="1671150"/>
                  <a:ext cx="4024264" cy="6700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F92CF04-9A8A-2934-763F-B303F62C7E54}"/>
                    </a:ext>
                  </a:extLst>
                </p:cNvPr>
                <p:cNvSpPr/>
                <p:nvPr/>
              </p:nvSpPr>
              <p:spPr>
                <a:xfrm>
                  <a:off x="3334214" y="2334503"/>
                  <a:ext cx="4024262" cy="65249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9E60333-D063-CFB1-31EA-3E005BD2A412}"/>
                  </a:ext>
                </a:extLst>
              </p:cNvPr>
              <p:cNvSpPr/>
              <p:nvPr/>
            </p:nvSpPr>
            <p:spPr>
              <a:xfrm>
                <a:off x="3334214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87C49C2-79B8-5404-1196-F96C7A14E27B}"/>
                  </a:ext>
                </a:extLst>
              </p:cNvPr>
              <p:cNvSpPr/>
              <p:nvPr/>
            </p:nvSpPr>
            <p:spPr>
              <a:xfrm>
                <a:off x="4130936" y="993684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0B03E76-C9A8-7722-543B-7C6ACF68DB39}"/>
                  </a:ext>
                </a:extLst>
              </p:cNvPr>
              <p:cNvSpPr/>
              <p:nvPr/>
            </p:nvSpPr>
            <p:spPr>
              <a:xfrm>
                <a:off x="4927658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67F37AB-7B3C-C5C3-0E99-0C2FCE1607E8}"/>
                  </a:ext>
                </a:extLst>
              </p:cNvPr>
              <p:cNvSpPr/>
              <p:nvPr/>
            </p:nvSpPr>
            <p:spPr>
              <a:xfrm>
                <a:off x="5724380" y="988538"/>
                <a:ext cx="796722" cy="19984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251" name="Triangle 250">
              <a:extLst>
                <a:ext uri="{FF2B5EF4-FFF2-40B4-BE49-F238E27FC236}">
                  <a16:creationId xmlns:a16="http://schemas.microsoft.com/office/drawing/2014/main" id="{895C1260-1754-2998-92A6-C113160EEF3E}"/>
                </a:ext>
              </a:extLst>
            </p:cNvPr>
            <p:cNvSpPr/>
            <p:nvPr/>
          </p:nvSpPr>
          <p:spPr>
            <a:xfrm>
              <a:off x="8253204" y="3090946"/>
              <a:ext cx="170999" cy="14741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2" name="Triangle 251">
              <a:extLst>
                <a:ext uri="{FF2B5EF4-FFF2-40B4-BE49-F238E27FC236}">
                  <a16:creationId xmlns:a16="http://schemas.microsoft.com/office/drawing/2014/main" id="{61C01CC1-FB1D-31DF-64AB-C731973B75D7}"/>
                </a:ext>
              </a:extLst>
            </p:cNvPr>
            <p:cNvSpPr/>
            <p:nvPr/>
          </p:nvSpPr>
          <p:spPr>
            <a:xfrm>
              <a:off x="8808149" y="3038779"/>
              <a:ext cx="264105" cy="227677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3" name="Triangle 252">
              <a:extLst>
                <a:ext uri="{FF2B5EF4-FFF2-40B4-BE49-F238E27FC236}">
                  <a16:creationId xmlns:a16="http://schemas.microsoft.com/office/drawing/2014/main" id="{823DBFA2-F68C-78D4-FE30-9CE9E75DB0B0}"/>
                </a:ext>
              </a:extLst>
            </p:cNvPr>
            <p:cNvSpPr/>
            <p:nvPr/>
          </p:nvSpPr>
          <p:spPr>
            <a:xfrm>
              <a:off x="7201585" y="3010616"/>
              <a:ext cx="357365" cy="30807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E64CBFB-A112-C6D0-3B30-6EC9B1B3F162}"/>
                </a:ext>
              </a:extLst>
            </p:cNvPr>
            <p:cNvSpPr/>
            <p:nvPr/>
          </p:nvSpPr>
          <p:spPr>
            <a:xfrm>
              <a:off x="8178954" y="3859117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017EF3D-449A-056C-4412-80E2360E0DFA}"/>
                </a:ext>
              </a:extLst>
            </p:cNvPr>
            <p:cNvSpPr txBox="1"/>
            <p:nvPr/>
          </p:nvSpPr>
          <p:spPr>
            <a:xfrm>
              <a:off x="7632878" y="4273461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CH" sz="1200" dirty="0"/>
                <a:t>ime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CB70063C-23CE-EE6C-0E78-21CC10D9F85A}"/>
                </a:ext>
              </a:extLst>
            </p:cNvPr>
            <p:cNvSpPr txBox="1"/>
            <p:nvPr/>
          </p:nvSpPr>
          <p:spPr>
            <a:xfrm rot="16200000">
              <a:off x="6194128" y="3483422"/>
              <a:ext cx="432613" cy="181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Feature</a:t>
              </a: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ECF46B68-512B-A9EB-65B8-9FA920FAB6F0}"/>
                </a:ext>
              </a:extLst>
            </p:cNvPr>
            <p:cNvSpPr/>
            <p:nvPr/>
          </p:nvSpPr>
          <p:spPr>
            <a:xfrm>
              <a:off x="7728383" y="3017756"/>
              <a:ext cx="284923" cy="24562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8" name="Triangle 257">
              <a:extLst>
                <a:ext uri="{FF2B5EF4-FFF2-40B4-BE49-F238E27FC236}">
                  <a16:creationId xmlns:a16="http://schemas.microsoft.com/office/drawing/2014/main" id="{CEF83A79-47E7-D617-1B01-649F7DED9EA8}"/>
                </a:ext>
              </a:extLst>
            </p:cNvPr>
            <p:cNvSpPr/>
            <p:nvPr/>
          </p:nvSpPr>
          <p:spPr>
            <a:xfrm>
              <a:off x="6614901" y="2970242"/>
              <a:ext cx="438586" cy="378092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60BEFF3-3566-0D3D-CE79-1953C3FE71AA}"/>
                </a:ext>
              </a:extLst>
            </p:cNvPr>
            <p:cNvSpPr/>
            <p:nvPr/>
          </p:nvSpPr>
          <p:spPr>
            <a:xfrm>
              <a:off x="6691538" y="3465541"/>
              <a:ext cx="259041" cy="25904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2288E0C-CF07-61BC-6F7C-7DEAB8730CD8}"/>
                </a:ext>
              </a:extLst>
            </p:cNvPr>
            <p:cNvSpPr/>
            <p:nvPr/>
          </p:nvSpPr>
          <p:spPr>
            <a:xfrm>
              <a:off x="8297143" y="3527657"/>
              <a:ext cx="160342" cy="160342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DAD3321-1DB1-98DE-9B74-D8D5FB27B544}"/>
                </a:ext>
              </a:extLst>
            </p:cNvPr>
            <p:cNvSpPr/>
            <p:nvPr/>
          </p:nvSpPr>
          <p:spPr>
            <a:xfrm flipH="1">
              <a:off x="8732772" y="3416949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188ED4E-2787-CEE0-B5BA-ABC02FB97DE0}"/>
                </a:ext>
              </a:extLst>
            </p:cNvPr>
            <p:cNvSpPr/>
            <p:nvPr/>
          </p:nvSpPr>
          <p:spPr>
            <a:xfrm>
              <a:off x="6685885" y="3899005"/>
              <a:ext cx="254654" cy="254654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5E412A-8D5B-F6C1-CD99-9C88BFEDB624}"/>
                </a:ext>
              </a:extLst>
            </p:cNvPr>
            <p:cNvSpPr/>
            <p:nvPr/>
          </p:nvSpPr>
          <p:spPr>
            <a:xfrm>
              <a:off x="8788762" y="3952771"/>
              <a:ext cx="204131" cy="204131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B1BBAB5-2B24-062D-033A-8FA0CCD7EA70}"/>
                </a:ext>
              </a:extLst>
            </p:cNvPr>
            <p:cNvSpPr txBox="1"/>
            <p:nvPr/>
          </p:nvSpPr>
          <p:spPr>
            <a:xfrm>
              <a:off x="7325429" y="2668466"/>
              <a:ext cx="1060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Unity shuffled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FAFC263-A07D-E8E6-0205-EADFF76EAF18}"/>
                </a:ext>
              </a:extLst>
            </p:cNvPr>
            <p:cNvSpPr/>
            <p:nvPr/>
          </p:nvSpPr>
          <p:spPr>
            <a:xfrm flipH="1">
              <a:off x="7659743" y="3423171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8AC0AAB-F85C-A250-72FF-ED5A25E231AD}"/>
                </a:ext>
              </a:extLst>
            </p:cNvPr>
            <p:cNvSpPr/>
            <p:nvPr/>
          </p:nvSpPr>
          <p:spPr>
            <a:xfrm flipH="1">
              <a:off x="7150582" y="3412079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FECFC1D-88E1-CC69-4B23-986137904EB7}"/>
                </a:ext>
              </a:extLst>
            </p:cNvPr>
            <p:cNvSpPr/>
            <p:nvPr/>
          </p:nvSpPr>
          <p:spPr>
            <a:xfrm>
              <a:off x="7146478" y="3844990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A504348-7F4C-1D2A-F73D-B876E588F822}"/>
                </a:ext>
              </a:extLst>
            </p:cNvPr>
            <p:cNvSpPr/>
            <p:nvPr/>
          </p:nvSpPr>
          <p:spPr>
            <a:xfrm>
              <a:off x="7657699" y="3839420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C9296BD-CF2C-2F43-748B-1E4C11F3B14E}"/>
                </a:ext>
              </a:extLst>
            </p:cNvPr>
            <p:cNvSpPr txBox="1"/>
            <p:nvPr/>
          </p:nvSpPr>
          <p:spPr>
            <a:xfrm>
              <a:off x="7158603" y="4437795"/>
              <a:ext cx="1506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Structures (channels)</a:t>
              </a:r>
              <a:endParaRPr lang="en-CH" sz="1200" dirty="0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F56CB7F-13CF-862F-42F9-ECCA7807F2ED}"/>
              </a:ext>
            </a:extLst>
          </p:cNvPr>
          <p:cNvGrpSpPr/>
          <p:nvPr/>
        </p:nvGrpSpPr>
        <p:grpSpPr>
          <a:xfrm>
            <a:off x="-2" y="4400397"/>
            <a:ext cx="2911981" cy="2018634"/>
            <a:chOff x="2628098" y="4861822"/>
            <a:chExt cx="2911981" cy="2018634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C647B71-971C-9B5C-D1B9-90FECE8C68A8}"/>
                </a:ext>
              </a:extLst>
            </p:cNvPr>
            <p:cNvSpPr txBox="1"/>
            <p:nvPr/>
          </p:nvSpPr>
          <p:spPr>
            <a:xfrm>
              <a:off x="3501887" y="4861822"/>
              <a:ext cx="1469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Standard topological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8CE77FA4-76EC-D198-0D47-AE1270CA78F9}"/>
                </a:ext>
              </a:extLst>
            </p:cNvPr>
            <p:cNvGrpSpPr/>
            <p:nvPr/>
          </p:nvGrpSpPr>
          <p:grpSpPr>
            <a:xfrm>
              <a:off x="2908115" y="5114854"/>
              <a:ext cx="2631964" cy="1307037"/>
              <a:chOff x="3334213" y="988538"/>
              <a:chExt cx="4024265" cy="1998455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CA4566F0-AC49-DB52-81C4-6C68227AE3EF}"/>
                  </a:ext>
                </a:extLst>
              </p:cNvPr>
              <p:cNvGrpSpPr/>
              <p:nvPr/>
            </p:nvGrpSpPr>
            <p:grpSpPr>
              <a:xfrm>
                <a:off x="3334213" y="991111"/>
                <a:ext cx="4024265" cy="1995882"/>
                <a:chOff x="3334213" y="991111"/>
                <a:chExt cx="4024265" cy="1995882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5BAC7FF4-FFBE-52AF-C887-CE1EA325C9C3}"/>
                    </a:ext>
                  </a:extLst>
                </p:cNvPr>
                <p:cNvSpPr/>
                <p:nvPr/>
              </p:nvSpPr>
              <p:spPr>
                <a:xfrm>
                  <a:off x="3334213" y="991111"/>
                  <a:ext cx="4024265" cy="198626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D7B172B-A852-D78E-9848-629FF737E533}"/>
                    </a:ext>
                  </a:extLst>
                </p:cNvPr>
                <p:cNvSpPr/>
                <p:nvPr/>
              </p:nvSpPr>
              <p:spPr>
                <a:xfrm>
                  <a:off x="3334213" y="991458"/>
                  <a:ext cx="4024263" cy="679691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F5CDBE5-5052-D81C-5D78-1E2D7EA65C54}"/>
                    </a:ext>
                  </a:extLst>
                </p:cNvPr>
                <p:cNvSpPr/>
                <p:nvPr/>
              </p:nvSpPr>
              <p:spPr>
                <a:xfrm>
                  <a:off x="3334214" y="1671150"/>
                  <a:ext cx="4024264" cy="6700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46EB6DC4-BB20-67BF-3F83-7703140F3F7E}"/>
                    </a:ext>
                  </a:extLst>
                </p:cNvPr>
                <p:cNvSpPr/>
                <p:nvPr/>
              </p:nvSpPr>
              <p:spPr>
                <a:xfrm>
                  <a:off x="3334214" y="2334503"/>
                  <a:ext cx="4024262" cy="65249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5252E48B-D940-8A77-0E0D-1D9B60002421}"/>
                  </a:ext>
                </a:extLst>
              </p:cNvPr>
              <p:cNvSpPr/>
              <p:nvPr/>
            </p:nvSpPr>
            <p:spPr>
              <a:xfrm>
                <a:off x="3334214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542AA3F-E6D9-1FB7-862A-685D7D4D5A6E}"/>
                  </a:ext>
                </a:extLst>
              </p:cNvPr>
              <p:cNvSpPr/>
              <p:nvPr/>
            </p:nvSpPr>
            <p:spPr>
              <a:xfrm>
                <a:off x="4130936" y="993684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6F7C2D3-8596-6FFC-C273-3D935DACCCE2}"/>
                  </a:ext>
                </a:extLst>
              </p:cNvPr>
              <p:cNvSpPr/>
              <p:nvPr/>
            </p:nvSpPr>
            <p:spPr>
              <a:xfrm>
                <a:off x="4927658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3BE559D5-7F87-B000-1B4D-9306E01AAA1A}"/>
                  </a:ext>
                </a:extLst>
              </p:cNvPr>
              <p:cNvSpPr/>
              <p:nvPr/>
            </p:nvSpPr>
            <p:spPr>
              <a:xfrm>
                <a:off x="5724380" y="988538"/>
                <a:ext cx="796722" cy="19984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282" name="Triangle 281">
              <a:extLst>
                <a:ext uri="{FF2B5EF4-FFF2-40B4-BE49-F238E27FC236}">
                  <a16:creationId xmlns:a16="http://schemas.microsoft.com/office/drawing/2014/main" id="{D3C2A04E-BEF7-8158-51A2-2EBFCA88619A}"/>
                </a:ext>
              </a:extLst>
            </p:cNvPr>
            <p:cNvSpPr/>
            <p:nvPr/>
          </p:nvSpPr>
          <p:spPr>
            <a:xfrm>
              <a:off x="3061336" y="6142418"/>
              <a:ext cx="170999" cy="14741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24C8B8B-929B-4228-70D0-06AD790BBAC2}"/>
                </a:ext>
              </a:extLst>
            </p:cNvPr>
            <p:cNvSpPr/>
            <p:nvPr/>
          </p:nvSpPr>
          <p:spPr>
            <a:xfrm>
              <a:off x="5159774" y="6137502"/>
              <a:ext cx="138471" cy="13847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4" name="Triangle 283">
              <a:extLst>
                <a:ext uri="{FF2B5EF4-FFF2-40B4-BE49-F238E27FC236}">
                  <a16:creationId xmlns:a16="http://schemas.microsoft.com/office/drawing/2014/main" id="{D75297EF-5728-A2E8-35C4-7756DB7A5B5E}"/>
                </a:ext>
              </a:extLst>
            </p:cNvPr>
            <p:cNvSpPr/>
            <p:nvPr/>
          </p:nvSpPr>
          <p:spPr>
            <a:xfrm>
              <a:off x="3557675" y="6115434"/>
              <a:ext cx="264105" cy="227677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5" name="Triangle 284">
              <a:extLst>
                <a:ext uri="{FF2B5EF4-FFF2-40B4-BE49-F238E27FC236}">
                  <a16:creationId xmlns:a16="http://schemas.microsoft.com/office/drawing/2014/main" id="{3DBEDD4D-8D6F-3361-DC65-DEB2A54269A9}"/>
                </a:ext>
              </a:extLst>
            </p:cNvPr>
            <p:cNvSpPr/>
            <p:nvPr/>
          </p:nvSpPr>
          <p:spPr>
            <a:xfrm>
              <a:off x="4553194" y="5160879"/>
              <a:ext cx="357365" cy="30807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04BD9F5-80D8-E735-E7F9-168F787F3AEA}"/>
                </a:ext>
              </a:extLst>
            </p:cNvPr>
            <p:cNvSpPr txBox="1"/>
            <p:nvPr/>
          </p:nvSpPr>
          <p:spPr>
            <a:xfrm>
              <a:off x="3989040" y="6447727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CH" sz="1200" dirty="0"/>
                <a:t>ime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8B4B6B4-422D-2990-80AA-D830B9AA7359}"/>
                </a:ext>
              </a:extLst>
            </p:cNvPr>
            <p:cNvSpPr txBox="1"/>
            <p:nvPr/>
          </p:nvSpPr>
          <p:spPr>
            <a:xfrm rot="16200000">
              <a:off x="2435866" y="5609771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Feature</a:t>
              </a:r>
            </a:p>
          </p:txBody>
        </p:sp>
        <p:sp>
          <p:nvSpPr>
            <p:cNvPr id="288" name="Triangle 287">
              <a:extLst>
                <a:ext uri="{FF2B5EF4-FFF2-40B4-BE49-F238E27FC236}">
                  <a16:creationId xmlns:a16="http://schemas.microsoft.com/office/drawing/2014/main" id="{4F7252DB-D005-4BA5-A2DD-C5D1CB503A2B}"/>
                </a:ext>
              </a:extLst>
            </p:cNvPr>
            <p:cNvSpPr/>
            <p:nvPr/>
          </p:nvSpPr>
          <p:spPr>
            <a:xfrm>
              <a:off x="4084546" y="5192022"/>
              <a:ext cx="284923" cy="24562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9" name="Triangle 288">
              <a:extLst>
                <a:ext uri="{FF2B5EF4-FFF2-40B4-BE49-F238E27FC236}">
                  <a16:creationId xmlns:a16="http://schemas.microsoft.com/office/drawing/2014/main" id="{B7EE499C-C860-8A7F-237F-1AE3E08C0FF4}"/>
                </a:ext>
              </a:extLst>
            </p:cNvPr>
            <p:cNvSpPr/>
            <p:nvPr/>
          </p:nvSpPr>
          <p:spPr>
            <a:xfrm>
              <a:off x="3475055" y="5603167"/>
              <a:ext cx="438586" cy="378092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A55B3DD-B2FF-7BF7-903B-F082DB3B80D8}"/>
                </a:ext>
              </a:extLst>
            </p:cNvPr>
            <p:cNvSpPr/>
            <p:nvPr/>
          </p:nvSpPr>
          <p:spPr>
            <a:xfrm>
              <a:off x="5200491" y="5725711"/>
              <a:ext cx="87233" cy="87233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00315F0B-26C9-2044-77AF-E36E97406629}"/>
                </a:ext>
              </a:extLst>
            </p:cNvPr>
            <p:cNvSpPr/>
            <p:nvPr/>
          </p:nvSpPr>
          <p:spPr>
            <a:xfrm>
              <a:off x="4130193" y="5714201"/>
              <a:ext cx="142509" cy="142509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7BCF2E9-5023-4AF8-71C6-050CE12AFA3F}"/>
                </a:ext>
              </a:extLst>
            </p:cNvPr>
            <p:cNvSpPr/>
            <p:nvPr/>
          </p:nvSpPr>
          <p:spPr>
            <a:xfrm>
              <a:off x="3146836" y="5755554"/>
              <a:ext cx="29901" cy="2990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737EBAF1-CB50-C7C4-5B22-79DBC620DB77}"/>
                </a:ext>
              </a:extLst>
            </p:cNvPr>
            <p:cNvSpPr/>
            <p:nvPr/>
          </p:nvSpPr>
          <p:spPr>
            <a:xfrm flipH="1">
              <a:off x="3603534" y="5289837"/>
              <a:ext cx="144038" cy="144038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EA55585-0244-AA0A-9A66-0E4E08986920}"/>
                </a:ext>
              </a:extLst>
            </p:cNvPr>
            <p:cNvSpPr/>
            <p:nvPr/>
          </p:nvSpPr>
          <p:spPr>
            <a:xfrm>
              <a:off x="5109724" y="5229311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12A41E8-9793-14C4-D1C8-F4EB7ACF35A1}"/>
                </a:ext>
              </a:extLst>
            </p:cNvPr>
            <p:cNvSpPr/>
            <p:nvPr/>
          </p:nvSpPr>
          <p:spPr>
            <a:xfrm>
              <a:off x="4090359" y="6095683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49EDFDB-1FA4-ADAC-C160-5373CE2A3C1F}"/>
                </a:ext>
              </a:extLst>
            </p:cNvPr>
            <p:cNvSpPr/>
            <p:nvPr/>
          </p:nvSpPr>
          <p:spPr>
            <a:xfrm>
              <a:off x="3057140" y="5252575"/>
              <a:ext cx="168621" cy="168621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E5D62DA-9610-72C9-0FF0-21FBAED2542A}"/>
                </a:ext>
              </a:extLst>
            </p:cNvPr>
            <p:cNvSpPr/>
            <p:nvPr/>
          </p:nvSpPr>
          <p:spPr>
            <a:xfrm>
              <a:off x="4659185" y="6167113"/>
              <a:ext cx="109399" cy="109399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2D47FF1-1601-DF40-ABC4-13B723F289D5}"/>
                </a:ext>
              </a:extLst>
            </p:cNvPr>
            <p:cNvSpPr/>
            <p:nvPr/>
          </p:nvSpPr>
          <p:spPr>
            <a:xfrm>
              <a:off x="4589047" y="5678645"/>
              <a:ext cx="240886" cy="240886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FED783B6-2074-70D4-4CD0-39C3CEDB78CE}"/>
                </a:ext>
              </a:extLst>
            </p:cNvPr>
            <p:cNvSpPr txBox="1"/>
            <p:nvPr/>
          </p:nvSpPr>
          <p:spPr>
            <a:xfrm>
              <a:off x="2947464" y="6603457"/>
              <a:ext cx="2553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Structures (intensity power spectrum)</a:t>
              </a:r>
              <a:endParaRPr lang="en-CH" sz="1200" dirty="0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D8C6E0C-A7CF-50DA-B79D-EE8CB0465343}"/>
              </a:ext>
            </a:extLst>
          </p:cNvPr>
          <p:cNvGrpSpPr/>
          <p:nvPr/>
        </p:nvGrpSpPr>
        <p:grpSpPr>
          <a:xfrm>
            <a:off x="3304593" y="4404998"/>
            <a:ext cx="2952587" cy="2019184"/>
            <a:chOff x="6482637" y="4490316"/>
            <a:chExt cx="2952587" cy="2019184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851BD320-43C0-DA63-9A84-1C9DBEDABEF6}"/>
                </a:ext>
              </a:extLst>
            </p:cNvPr>
            <p:cNvGrpSpPr/>
            <p:nvPr/>
          </p:nvGrpSpPr>
          <p:grpSpPr>
            <a:xfrm>
              <a:off x="6762654" y="4735295"/>
              <a:ext cx="2631964" cy="1307037"/>
              <a:chOff x="3334213" y="988538"/>
              <a:chExt cx="4024265" cy="1998455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0A7534F-CD7E-C26F-5150-01DE55758DB2}"/>
                  </a:ext>
                </a:extLst>
              </p:cNvPr>
              <p:cNvGrpSpPr/>
              <p:nvPr/>
            </p:nvGrpSpPr>
            <p:grpSpPr>
              <a:xfrm>
                <a:off x="3334213" y="991111"/>
                <a:ext cx="4024265" cy="1995882"/>
                <a:chOff x="3334213" y="991111"/>
                <a:chExt cx="4024265" cy="1995882"/>
              </a:xfrm>
            </p:grpSpPr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66AC3271-5833-E9C8-CA88-0832ED945D73}"/>
                    </a:ext>
                  </a:extLst>
                </p:cNvPr>
                <p:cNvSpPr/>
                <p:nvPr/>
              </p:nvSpPr>
              <p:spPr>
                <a:xfrm>
                  <a:off x="3334213" y="991111"/>
                  <a:ext cx="4024265" cy="198626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B1A28EE7-A91D-32E1-7927-57C117809E69}"/>
                    </a:ext>
                  </a:extLst>
                </p:cNvPr>
                <p:cNvSpPr/>
                <p:nvPr/>
              </p:nvSpPr>
              <p:spPr>
                <a:xfrm>
                  <a:off x="3334213" y="991458"/>
                  <a:ext cx="4024263" cy="679691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41F77C79-9523-86A2-5EF6-89904CD3D4E5}"/>
                    </a:ext>
                  </a:extLst>
                </p:cNvPr>
                <p:cNvSpPr/>
                <p:nvPr/>
              </p:nvSpPr>
              <p:spPr>
                <a:xfrm>
                  <a:off x="3334214" y="1671150"/>
                  <a:ext cx="4024264" cy="6700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525B8B96-47CE-8CE1-F1FE-DBFCC1F9C7A8}"/>
                    </a:ext>
                  </a:extLst>
                </p:cNvPr>
                <p:cNvSpPr/>
                <p:nvPr/>
              </p:nvSpPr>
              <p:spPr>
                <a:xfrm>
                  <a:off x="3334214" y="2334503"/>
                  <a:ext cx="4024262" cy="65249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9204FDCB-662F-168D-2E0E-0C0511690C00}"/>
                  </a:ext>
                </a:extLst>
              </p:cNvPr>
              <p:cNvSpPr/>
              <p:nvPr/>
            </p:nvSpPr>
            <p:spPr>
              <a:xfrm>
                <a:off x="3334214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4866F6E-9B55-FB98-B26F-B6ABD0D2AE8F}"/>
                  </a:ext>
                </a:extLst>
              </p:cNvPr>
              <p:cNvSpPr/>
              <p:nvPr/>
            </p:nvSpPr>
            <p:spPr>
              <a:xfrm>
                <a:off x="4130936" y="993684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87AD7FD8-6ACB-6A1A-A2A1-AF0ADDD2CBAC}"/>
                  </a:ext>
                </a:extLst>
              </p:cNvPr>
              <p:cNvSpPr/>
              <p:nvPr/>
            </p:nvSpPr>
            <p:spPr>
              <a:xfrm>
                <a:off x="4927658" y="991111"/>
                <a:ext cx="796722" cy="19862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4D7BC504-BC31-821B-A248-A8E651BE1AB4}"/>
                  </a:ext>
                </a:extLst>
              </p:cNvPr>
              <p:cNvSpPr/>
              <p:nvPr/>
            </p:nvSpPr>
            <p:spPr>
              <a:xfrm>
                <a:off x="5724380" y="988538"/>
                <a:ext cx="796722" cy="19984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311" name="Triangle 310">
              <a:extLst>
                <a:ext uri="{FF2B5EF4-FFF2-40B4-BE49-F238E27FC236}">
                  <a16:creationId xmlns:a16="http://schemas.microsoft.com/office/drawing/2014/main" id="{44B9B50B-804D-3B4E-43C7-3094EB8B068D}"/>
                </a:ext>
              </a:extLst>
            </p:cNvPr>
            <p:cNvSpPr/>
            <p:nvPr/>
          </p:nvSpPr>
          <p:spPr>
            <a:xfrm>
              <a:off x="8463906" y="4885652"/>
              <a:ext cx="170999" cy="14741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2" name="Triangle 311">
              <a:extLst>
                <a:ext uri="{FF2B5EF4-FFF2-40B4-BE49-F238E27FC236}">
                  <a16:creationId xmlns:a16="http://schemas.microsoft.com/office/drawing/2014/main" id="{069CA79A-F5B8-55AF-2441-1EC350266D15}"/>
                </a:ext>
              </a:extLst>
            </p:cNvPr>
            <p:cNvSpPr/>
            <p:nvPr/>
          </p:nvSpPr>
          <p:spPr>
            <a:xfrm>
              <a:off x="7385996" y="5714062"/>
              <a:ext cx="264105" cy="227677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3" name="Triangle 312">
              <a:extLst>
                <a:ext uri="{FF2B5EF4-FFF2-40B4-BE49-F238E27FC236}">
                  <a16:creationId xmlns:a16="http://schemas.microsoft.com/office/drawing/2014/main" id="{DB2727AF-4EF9-3FC4-0B71-C5807D243DC8}"/>
                </a:ext>
              </a:extLst>
            </p:cNvPr>
            <p:cNvSpPr/>
            <p:nvPr/>
          </p:nvSpPr>
          <p:spPr>
            <a:xfrm>
              <a:off x="7412288" y="4805322"/>
              <a:ext cx="357365" cy="30807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5BA274EA-4181-9452-F3B7-7EC12D4C169C}"/>
                </a:ext>
              </a:extLst>
            </p:cNvPr>
            <p:cNvSpPr/>
            <p:nvPr/>
          </p:nvSpPr>
          <p:spPr>
            <a:xfrm>
              <a:off x="6839545" y="4786124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8E5DAECE-DC55-6BCA-AF39-BD59C904499D}"/>
                </a:ext>
              </a:extLst>
            </p:cNvPr>
            <p:cNvSpPr txBox="1"/>
            <p:nvPr/>
          </p:nvSpPr>
          <p:spPr>
            <a:xfrm>
              <a:off x="7843581" y="6068167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CH" sz="1200" dirty="0"/>
                <a:t>ime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8048647-C082-5841-8DE1-58A19E53B0FA}"/>
                </a:ext>
              </a:extLst>
            </p:cNvPr>
            <p:cNvSpPr txBox="1"/>
            <p:nvPr/>
          </p:nvSpPr>
          <p:spPr>
            <a:xfrm rot="16200000">
              <a:off x="6290405" y="5230211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Feature</a:t>
              </a:r>
            </a:p>
          </p:txBody>
        </p:sp>
        <p:sp>
          <p:nvSpPr>
            <p:cNvPr id="317" name="Triangle 316">
              <a:extLst>
                <a:ext uri="{FF2B5EF4-FFF2-40B4-BE49-F238E27FC236}">
                  <a16:creationId xmlns:a16="http://schemas.microsoft.com/office/drawing/2014/main" id="{95875847-7CC3-4647-92D6-7CDAA59F2F15}"/>
                </a:ext>
              </a:extLst>
            </p:cNvPr>
            <p:cNvSpPr/>
            <p:nvPr/>
          </p:nvSpPr>
          <p:spPr>
            <a:xfrm>
              <a:off x="7939085" y="4812462"/>
              <a:ext cx="284923" cy="245623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8" name="Triangle 317">
              <a:extLst>
                <a:ext uri="{FF2B5EF4-FFF2-40B4-BE49-F238E27FC236}">
                  <a16:creationId xmlns:a16="http://schemas.microsoft.com/office/drawing/2014/main" id="{EEE977D2-4A4B-6441-5A82-B3F692E14F5A}"/>
                </a:ext>
              </a:extLst>
            </p:cNvPr>
            <p:cNvSpPr/>
            <p:nvPr/>
          </p:nvSpPr>
          <p:spPr>
            <a:xfrm>
              <a:off x="8364085" y="5632667"/>
              <a:ext cx="438586" cy="378092"/>
            </a:xfrm>
            <a:prstGeom prst="triangle">
              <a:avLst/>
            </a:prstGeom>
            <a:solidFill>
              <a:srgbClr val="FCF9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CA65DA50-3669-7100-5D6A-41DB332B6E0A}"/>
                </a:ext>
              </a:extLst>
            </p:cNvPr>
            <p:cNvSpPr/>
            <p:nvPr/>
          </p:nvSpPr>
          <p:spPr>
            <a:xfrm>
              <a:off x="6902240" y="5260247"/>
              <a:ext cx="259041" cy="259041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08182C89-A5AA-0D0F-9CE3-4EBFC5EB6A95}"/>
                </a:ext>
              </a:extLst>
            </p:cNvPr>
            <p:cNvSpPr/>
            <p:nvPr/>
          </p:nvSpPr>
          <p:spPr>
            <a:xfrm>
              <a:off x="8507845" y="5322363"/>
              <a:ext cx="160342" cy="160342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F53295E-81E6-847D-C681-4B79AC3FBE5A}"/>
                </a:ext>
              </a:extLst>
            </p:cNvPr>
            <p:cNvSpPr/>
            <p:nvPr/>
          </p:nvSpPr>
          <p:spPr>
            <a:xfrm flipH="1">
              <a:off x="8943474" y="5211655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1B57216-5D4D-3EE1-D76B-0DC6BAB6F7AD}"/>
                </a:ext>
              </a:extLst>
            </p:cNvPr>
            <p:cNvSpPr/>
            <p:nvPr/>
          </p:nvSpPr>
          <p:spPr>
            <a:xfrm>
              <a:off x="6896588" y="5693711"/>
              <a:ext cx="254654" cy="254654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B1229627-F7A1-E86F-1FE5-D198438D4DB9}"/>
                </a:ext>
              </a:extLst>
            </p:cNvPr>
            <p:cNvSpPr/>
            <p:nvPr/>
          </p:nvSpPr>
          <p:spPr>
            <a:xfrm>
              <a:off x="7435631" y="5284443"/>
              <a:ext cx="204131" cy="204131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214598C-DB5C-861C-FAD8-6FE60A9A8292}"/>
                </a:ext>
              </a:extLst>
            </p:cNvPr>
            <p:cNvSpPr txBox="1"/>
            <p:nvPr/>
          </p:nvSpPr>
          <p:spPr>
            <a:xfrm>
              <a:off x="7455485" y="4490316"/>
              <a:ext cx="1246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/>
                <a:t>Unity topological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638CDF6C-A0CC-BE88-9E39-0E19B409B104}"/>
                </a:ext>
              </a:extLst>
            </p:cNvPr>
            <p:cNvSpPr/>
            <p:nvPr/>
          </p:nvSpPr>
          <p:spPr>
            <a:xfrm flipH="1">
              <a:off x="7870445" y="5217877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3A3AB96-6D2B-6A20-11A0-EEABFC1982BF}"/>
                </a:ext>
              </a:extLst>
            </p:cNvPr>
            <p:cNvSpPr/>
            <p:nvPr/>
          </p:nvSpPr>
          <p:spPr>
            <a:xfrm flipH="1">
              <a:off x="8935574" y="5662507"/>
              <a:ext cx="365966" cy="365966"/>
            </a:xfrm>
            <a:prstGeom prst="rect">
              <a:avLst/>
            </a:prstGeom>
            <a:solidFill>
              <a:srgbClr val="E1CE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B100977F-E378-FD98-499F-4C716E36447C}"/>
                </a:ext>
              </a:extLst>
            </p:cNvPr>
            <p:cNvSpPr/>
            <p:nvPr/>
          </p:nvSpPr>
          <p:spPr>
            <a:xfrm>
              <a:off x="8930241" y="4771884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DA63414-D378-95DB-CFF2-D6D00944E3B0}"/>
                </a:ext>
              </a:extLst>
            </p:cNvPr>
            <p:cNvSpPr/>
            <p:nvPr/>
          </p:nvSpPr>
          <p:spPr>
            <a:xfrm>
              <a:off x="7868401" y="5634126"/>
              <a:ext cx="376632" cy="376632"/>
            </a:xfrm>
            <a:prstGeom prst="ellipse">
              <a:avLst/>
            </a:prstGeom>
            <a:solidFill>
              <a:srgbClr val="E2EE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80173C9E-B53B-48EE-D0A6-1A8686293EC4}"/>
                </a:ext>
              </a:extLst>
            </p:cNvPr>
            <p:cNvSpPr txBox="1"/>
            <p:nvPr/>
          </p:nvSpPr>
          <p:spPr>
            <a:xfrm>
              <a:off x="6722045" y="6232501"/>
              <a:ext cx="2713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Structures (normalized power spectrum)</a:t>
              </a:r>
              <a:endParaRPr lang="en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04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Brandon</dc:creator>
  <cp:lastModifiedBy>Panos Brandon</cp:lastModifiedBy>
  <cp:revision>3</cp:revision>
  <dcterms:created xsi:type="dcterms:W3CDTF">2023-07-04T09:00:42Z</dcterms:created>
  <dcterms:modified xsi:type="dcterms:W3CDTF">2023-07-04T09:56:20Z</dcterms:modified>
</cp:coreProperties>
</file>