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E3CFC2"/>
    <a:srgbClr val="FDF9F5"/>
    <a:srgbClr val="CEB6A8"/>
    <a:srgbClr val="FFF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74"/>
    <p:restoredTop sz="94694"/>
  </p:normalViewPr>
  <p:slideViewPr>
    <p:cSldViewPr snapToGrid="0" snapToObjects="1">
      <p:cViewPr varScale="1">
        <p:scale>
          <a:sx n="64" d="100"/>
          <a:sy n="64" d="100"/>
        </p:scale>
        <p:origin x="192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44485-ED4B-4741-88D8-DDCA6086D5AA}" type="datetimeFigureOut">
              <a:rPr lang="en-US" smtClean="0"/>
              <a:t>7/4/23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5D16F-D143-D847-93D8-2396B843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8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5D16F-D143-D847-93D8-2396B84345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7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BD8F-0312-3F48-BF0B-BF9A444FE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3FAF3-428F-EE47-83AC-FE12D9C4D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4E459-4737-EA49-B662-9F400BB4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1348-22C5-9946-BC56-109F2906D6D0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56170-48D5-704C-90B9-78C1C0F6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18D74-6A3A-774D-BD2E-E337160C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C0DB-1FEC-7044-9D63-99F158A9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3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5A6B-A4B3-F044-96FF-CC524EA9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4E96B-05DE-7146-A4EB-6C45E3F18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7A812-C0C7-054D-90F5-CAAD7440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1348-22C5-9946-BC56-109F2906D6D0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E47BB-1BA6-344C-9E1C-C800A81D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F2E73-05F6-2949-924C-42BD4DA8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C0DB-1FEC-7044-9D63-99F158A9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7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F532D6-8A15-9B44-AB6B-6AC4383F0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AD74B-ACA7-6D48-A681-2404E503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B37F1-AE2F-6E4B-ABF4-211F670B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1348-22C5-9946-BC56-109F2906D6D0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69894-AEF0-1B40-B0B0-902EE299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7D18-9277-5046-8CE2-3B7F55B4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C0DB-1FEC-7044-9D63-99F158A9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0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87B1-9ABC-3C48-AA69-5CC784E2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027C-1D42-9747-8DE6-03B0FE4D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D8A92-FA6F-404B-8FA5-3E1D4A40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1348-22C5-9946-BC56-109F2906D6D0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59C4-0A24-DF4C-96EF-83BE09F4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68013-618A-9B48-B7B1-54F39F3A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C0DB-1FEC-7044-9D63-99F158A9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2C1E-D3EA-5C4C-9FE9-954EF661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A0840-E0AE-4245-8C43-594298D99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5FA72-7FEC-5749-9BEC-C90BD59B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1348-22C5-9946-BC56-109F2906D6D0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565D7-B81F-1345-8B3E-1DF52B16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78144-6490-1B4D-9790-E466B7AA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C0DB-1FEC-7044-9D63-99F158A9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6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842F-2123-E342-A597-68BE8D443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77B3-C420-A547-B583-D2F958295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E72BF-7F56-A64A-A846-7246A8ADE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8B648-9C6C-C246-8AEB-8ABACB7E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1348-22C5-9946-BC56-109F2906D6D0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E0A09-9345-9549-86D5-01587DBA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B6F3-296D-6B4C-B009-BD181D11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C0DB-1FEC-7044-9D63-99F158A9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1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7CF5-3698-A049-BDC6-2B0B966AB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A339F-5C73-3947-90B9-B3D3AE4C5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11E31-CD33-CF4A-AC53-14021C3F5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CAE6F-5E4D-A54E-853C-CF82F7F7A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9E1E0-3F5F-9B49-B479-92D0CB783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3ADD6-A847-FA45-8348-3145A5A8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1348-22C5-9946-BC56-109F2906D6D0}" type="datetimeFigureOut">
              <a:rPr lang="en-US" smtClean="0"/>
              <a:t>7/4/23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5D6C2-0CA2-534A-84ED-98C6A4F2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98603-E8DC-324C-BEE7-C643BF6C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C0DB-1FEC-7044-9D63-99F158A9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4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D2A6-1A07-DF46-B28C-258FB7A9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A26FB-5304-CF48-95ED-E42DDDF6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1348-22C5-9946-BC56-109F2906D6D0}" type="datetimeFigureOut">
              <a:rPr lang="en-US" smtClean="0"/>
              <a:t>7/4/23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876DD-1BC9-7F47-80F4-6ADA853F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562AA-3028-5C46-971F-E6CC6BAC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C0DB-1FEC-7044-9D63-99F158A9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4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48203-F725-0D4E-81C4-CB5E8B84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1348-22C5-9946-BC56-109F2906D6D0}" type="datetimeFigureOut">
              <a:rPr lang="en-US" smtClean="0"/>
              <a:t>7/4/23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EE7C0-2679-1649-BE41-B89F88D6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7D4B-9F0D-B74D-B774-73D79182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C0DB-1FEC-7044-9D63-99F158A9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9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1DCB-EDF1-D944-9392-629D50265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EE685-AF44-7C45-B420-2904DD132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DA312-674A-614C-B9FA-31B9B06AB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B45A7-B009-BD4C-AA60-7852B6A3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1348-22C5-9946-BC56-109F2906D6D0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58FCB-58AD-114F-9AEE-841B1D57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27F49-F4F0-DA47-B4D8-FA8A64A1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C0DB-1FEC-7044-9D63-99F158A9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1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EBAF-5F95-A640-80B5-065ED908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5CB96-A28E-D641-9111-E2E2BAD96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99B35-B4E2-3042-AEAA-5495257EF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101D4-729C-6143-AD93-6B8BEDCE3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1348-22C5-9946-BC56-109F2906D6D0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A0496-4E88-2F45-A4A0-D0AD2E3A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E5F84-9759-724D-9AA9-526D0F0F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C0DB-1FEC-7044-9D63-99F158A9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9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A896F-91E6-DE45-8189-1F0AACE7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F4587-DC5D-F345-9A4E-1D884AC1C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37D04-AA77-B246-BAB1-445E94D01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31348-22C5-9946-BC56-109F2906D6D0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107B7-D170-7A4F-90E3-BE51A3365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3361-2057-EE46-B750-9479DDC6D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9C0DB-1FEC-7044-9D63-99F158A9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4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svg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42EA1B32-83DA-DA48-8814-4A2052F632B4}"/>
              </a:ext>
            </a:extLst>
          </p:cNvPr>
          <p:cNvSpPr/>
          <p:nvPr/>
        </p:nvSpPr>
        <p:spPr>
          <a:xfrm>
            <a:off x="4048126" y="2095778"/>
            <a:ext cx="5709924" cy="2996829"/>
          </a:xfrm>
          <a:prstGeom prst="rect">
            <a:avLst/>
          </a:prstGeom>
          <a:solidFill>
            <a:srgbClr val="FDF9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AE39631-CE65-5F43-AD1A-E9164082BC50}"/>
              </a:ext>
            </a:extLst>
          </p:cNvPr>
          <p:cNvGrpSpPr/>
          <p:nvPr/>
        </p:nvGrpSpPr>
        <p:grpSpPr>
          <a:xfrm>
            <a:off x="927376" y="1562173"/>
            <a:ext cx="10063729" cy="4408521"/>
            <a:chOff x="927376" y="1562173"/>
            <a:chExt cx="10063729" cy="440852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A7B4309-4464-2241-B260-E35C7E75C370}"/>
                </a:ext>
              </a:extLst>
            </p:cNvPr>
            <p:cNvGrpSpPr/>
            <p:nvPr/>
          </p:nvGrpSpPr>
          <p:grpSpPr>
            <a:xfrm>
              <a:off x="927376" y="1562173"/>
              <a:ext cx="9650249" cy="3402095"/>
              <a:chOff x="278665" y="1260518"/>
              <a:chExt cx="11142547" cy="392819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0E38268-033E-5D40-A922-11782698294E}"/>
                  </a:ext>
                </a:extLst>
              </p:cNvPr>
              <p:cNvSpPr/>
              <p:nvPr/>
            </p:nvSpPr>
            <p:spPr>
              <a:xfrm>
                <a:off x="8548962" y="4551039"/>
                <a:ext cx="710418" cy="3129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DC2DA70-BCEB-CF49-87AC-A89E9FDA875A}"/>
                  </a:ext>
                </a:extLst>
              </p:cNvPr>
              <p:cNvSpPr/>
              <p:nvPr/>
            </p:nvSpPr>
            <p:spPr>
              <a:xfrm>
                <a:off x="598618" y="1664823"/>
                <a:ext cx="541556" cy="2886972"/>
              </a:xfrm>
              <a:prstGeom prst="rect">
                <a:avLst/>
              </a:prstGeom>
              <a:solidFill>
                <a:srgbClr val="F0F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08AE6A-EE12-2A48-B91C-3DBDCA001E0E}"/>
                  </a:ext>
                </a:extLst>
              </p:cNvPr>
              <p:cNvSpPr txBox="1"/>
              <p:nvPr/>
            </p:nvSpPr>
            <p:spPr>
              <a:xfrm>
                <a:off x="369920" y="1260518"/>
                <a:ext cx="989707" cy="373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/>
                  <a:t>Features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0D2087-DF0A-CB4A-B1DA-DD478F51A3FB}"/>
                  </a:ext>
                </a:extLst>
              </p:cNvPr>
              <p:cNvSpPr txBox="1"/>
              <p:nvPr/>
            </p:nvSpPr>
            <p:spPr>
              <a:xfrm rot="16200000">
                <a:off x="134666" y="2910164"/>
                <a:ext cx="661138" cy="373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/>
                  <a:t>Time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14FE41A5-DD21-D54E-928F-7FCC4EBFB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4069" y="3052469"/>
                <a:ext cx="47037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C8E666F-1BFE-8140-BCE7-594C774A75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6216" y="3052407"/>
                <a:ext cx="94424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2272877-56C6-4A48-8E4C-A990E44805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1626" y="3069247"/>
                <a:ext cx="47037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6A95F43-7DA6-FD48-A1F3-9EAEDE761D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00815" y="2453838"/>
                <a:ext cx="739271" cy="6471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CF85622-0995-304E-BFF0-18D69FFB9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0814" y="3101025"/>
                <a:ext cx="76521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7DBBEBE-E57E-D943-AE9B-278A1D926B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0814" y="3101025"/>
                <a:ext cx="765213" cy="5606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431E094-3C04-4F4A-BB7C-1981DBE0EDB6}"/>
                  </a:ext>
                </a:extLst>
              </p:cNvPr>
              <p:cNvGrpSpPr/>
              <p:nvPr/>
            </p:nvGrpSpPr>
            <p:grpSpPr>
              <a:xfrm>
                <a:off x="5620958" y="2277423"/>
                <a:ext cx="425442" cy="1009748"/>
                <a:chOff x="5594700" y="1829210"/>
                <a:chExt cx="504570" cy="1235749"/>
              </a:xfrm>
            </p:grpSpPr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40013466-DF22-BA49-9C94-F473BED5AB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425" y="1829210"/>
                  <a:ext cx="0" cy="123574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CBFFB5CF-BE0F-D542-A35D-C72535C8C1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7970" y="1829210"/>
                  <a:ext cx="5013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336E83E6-BF92-0645-8747-023843830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4700" y="3064959"/>
                  <a:ext cx="5013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971A744-AA7F-284E-8057-21BDACF43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3643" y="2777432"/>
                <a:ext cx="83468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BBA0A7-A33A-FE4E-B92D-8C783523AD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7968" y="4197760"/>
                <a:ext cx="2001737" cy="125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A19798E-1399-634A-ABA6-2A7036F90F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7968" y="3840315"/>
                <a:ext cx="0" cy="380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EB69AD8-9F05-A148-8484-84E6B82E8E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7860" y="2961091"/>
                <a:ext cx="0" cy="174640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376AF97-B023-EB49-A579-C2690665C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43720" y="4630055"/>
                <a:ext cx="556191" cy="154885"/>
              </a:xfrm>
              <a:prstGeom prst="rect">
                <a:avLst/>
              </a:prstGeom>
            </p:spPr>
          </p:pic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FA66AD6-3DF1-BF4C-9E7A-3D8475D740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1273" y="3275244"/>
                <a:ext cx="0" cy="143225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64AD1B1-A2CF-484C-84B3-64BAA495C373}"/>
                  </a:ext>
                </a:extLst>
              </p:cNvPr>
              <p:cNvCxnSpPr>
                <a:cxnSpLocks/>
                <a:stCxn id="26" idx="6"/>
              </p:cNvCxnSpPr>
              <p:nvPr/>
            </p:nvCxnSpPr>
            <p:spPr>
              <a:xfrm flipV="1">
                <a:off x="7596015" y="4707500"/>
                <a:ext cx="952947" cy="141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A26AE2C-818F-6148-83E4-A74D95DBF761}"/>
                  </a:ext>
                </a:extLst>
              </p:cNvPr>
              <p:cNvCxnSpPr>
                <a:cxnSpLocks/>
                <a:endCxn id="6" idx="3"/>
              </p:cNvCxnSpPr>
              <p:nvPr/>
            </p:nvCxnSpPr>
            <p:spPr>
              <a:xfrm flipH="1" flipV="1">
                <a:off x="9259380" y="4707499"/>
                <a:ext cx="1943814" cy="445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024A40A6-C7F2-2949-957F-F3F722E26828}"/>
                  </a:ext>
                </a:extLst>
              </p:cNvPr>
              <p:cNvSpPr/>
              <p:nvPr/>
            </p:nvSpPr>
            <p:spPr>
              <a:xfrm>
                <a:off x="7801777" y="4748701"/>
                <a:ext cx="2191010" cy="440007"/>
              </a:xfrm>
              <a:custGeom>
                <a:avLst/>
                <a:gdLst>
                  <a:gd name="connsiteX0" fmla="*/ 0 w 2694038"/>
                  <a:gd name="connsiteY0" fmla="*/ 0 h 865257"/>
                  <a:gd name="connsiteX1" fmla="*/ 1484671 w 2694038"/>
                  <a:gd name="connsiteY1" fmla="*/ 865239 h 865257"/>
                  <a:gd name="connsiteX2" fmla="*/ 2694038 w 2694038"/>
                  <a:gd name="connsiteY2" fmla="*/ 19665 h 865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94038" h="865257">
                    <a:moveTo>
                      <a:pt x="0" y="0"/>
                    </a:moveTo>
                    <a:cubicBezTo>
                      <a:pt x="517832" y="430980"/>
                      <a:pt x="1035665" y="861961"/>
                      <a:pt x="1484671" y="865239"/>
                    </a:cubicBezTo>
                    <a:cubicBezTo>
                      <a:pt x="1933677" y="868517"/>
                      <a:pt x="2313857" y="444091"/>
                      <a:pt x="2694038" y="19665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360D345-49A9-AC4B-819B-322885634464}"/>
                  </a:ext>
                </a:extLst>
              </p:cNvPr>
              <p:cNvSpPr/>
              <p:nvPr/>
            </p:nvSpPr>
            <p:spPr>
              <a:xfrm>
                <a:off x="7379705" y="4613447"/>
                <a:ext cx="216310" cy="2163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3E67EF3-7A66-4544-9683-404634B90906}"/>
                  </a:ext>
                </a:extLst>
              </p:cNvPr>
              <p:cNvSpPr/>
              <p:nvPr/>
            </p:nvSpPr>
            <p:spPr>
              <a:xfrm>
                <a:off x="9992822" y="4611865"/>
                <a:ext cx="216310" cy="2163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7A3F19A-B45E-214E-BE59-1C6CEB7939C8}"/>
                  </a:ext>
                </a:extLst>
              </p:cNvPr>
              <p:cNvCxnSpPr>
                <a:stCxn id="26" idx="0"/>
                <a:endCxn id="26" idx="4"/>
              </p:cNvCxnSpPr>
              <p:nvPr/>
            </p:nvCxnSpPr>
            <p:spPr>
              <a:xfrm>
                <a:off x="7487860" y="4613447"/>
                <a:ext cx="0" cy="2163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B30C950-8350-B548-A6A5-BF317112E4C8}"/>
                  </a:ext>
                </a:extLst>
              </p:cNvPr>
              <p:cNvCxnSpPr/>
              <p:nvPr/>
            </p:nvCxnSpPr>
            <p:spPr>
              <a:xfrm>
                <a:off x="10100977" y="4622174"/>
                <a:ext cx="0" cy="2163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1D4EE35-5FDE-C449-B565-DC04C20B7C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2822" y="4730329"/>
                <a:ext cx="2163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B48B992-0D26-064F-8049-55FA27DBD88B}"/>
                  </a:ext>
                </a:extLst>
              </p:cNvPr>
              <p:cNvGrpSpPr/>
              <p:nvPr/>
            </p:nvGrpSpPr>
            <p:grpSpPr>
              <a:xfrm>
                <a:off x="2333296" y="2961091"/>
                <a:ext cx="216310" cy="216310"/>
                <a:chOff x="4396432" y="5026792"/>
                <a:chExt cx="216310" cy="216310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339A0F43-A37F-AC46-9D0C-2F6C700A1144}"/>
                    </a:ext>
                  </a:extLst>
                </p:cNvPr>
                <p:cNvSpPr/>
                <p:nvPr/>
              </p:nvSpPr>
              <p:spPr>
                <a:xfrm>
                  <a:off x="4396432" y="5026792"/>
                  <a:ext cx="216310" cy="2163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E2C70992-70F9-7847-A7B3-8E24D7A6B51F}"/>
                    </a:ext>
                  </a:extLst>
                </p:cNvPr>
                <p:cNvSpPr/>
                <p:nvPr/>
              </p:nvSpPr>
              <p:spPr>
                <a:xfrm>
                  <a:off x="4396607" y="5096330"/>
                  <a:ext cx="213494" cy="96749"/>
                </a:xfrm>
                <a:custGeom>
                  <a:avLst/>
                  <a:gdLst>
                    <a:gd name="connsiteX0" fmla="*/ 0 w 213494"/>
                    <a:gd name="connsiteY0" fmla="*/ 32226 h 96749"/>
                    <a:gd name="connsiteX1" fmla="*/ 56394 w 213494"/>
                    <a:gd name="connsiteY1" fmla="*/ 16113 h 96749"/>
                    <a:gd name="connsiteX2" fmla="*/ 157099 w 213494"/>
                    <a:gd name="connsiteY2" fmla="*/ 96677 h 96749"/>
                    <a:gd name="connsiteX3" fmla="*/ 213494 w 213494"/>
                    <a:gd name="connsiteY3" fmla="*/ 0 h 96749"/>
                    <a:gd name="connsiteX4" fmla="*/ 213494 w 213494"/>
                    <a:gd name="connsiteY4" fmla="*/ 0 h 96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3494" h="96749">
                      <a:moveTo>
                        <a:pt x="0" y="32226"/>
                      </a:moveTo>
                      <a:cubicBezTo>
                        <a:pt x="15105" y="18798"/>
                        <a:pt x="30211" y="5371"/>
                        <a:pt x="56394" y="16113"/>
                      </a:cubicBezTo>
                      <a:cubicBezTo>
                        <a:pt x="82577" y="26855"/>
                        <a:pt x="130916" y="99363"/>
                        <a:pt x="157099" y="96677"/>
                      </a:cubicBezTo>
                      <a:cubicBezTo>
                        <a:pt x="183282" y="93992"/>
                        <a:pt x="213494" y="0"/>
                        <a:pt x="213494" y="0"/>
                      </a:cubicBezTo>
                      <a:lnTo>
                        <a:pt x="213494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4DBAC9B-016D-DB4C-BD3F-3FA447437253}"/>
                  </a:ext>
                </a:extLst>
              </p:cNvPr>
              <p:cNvSpPr/>
              <p:nvPr/>
            </p:nvSpPr>
            <p:spPr>
              <a:xfrm>
                <a:off x="7379705" y="4087419"/>
                <a:ext cx="216310" cy="2163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83B7AA3-E9A4-E946-A904-330DFD368AF9}"/>
                  </a:ext>
                </a:extLst>
              </p:cNvPr>
              <p:cNvCxnSpPr>
                <a:cxnSpLocks/>
                <a:stCxn id="32" idx="1"/>
                <a:endCxn id="32" idx="5"/>
              </p:cNvCxnSpPr>
              <p:nvPr/>
            </p:nvCxnSpPr>
            <p:spPr>
              <a:xfrm>
                <a:off x="7411383" y="4119097"/>
                <a:ext cx="152954" cy="1529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1B75B46-A509-DE4B-8DF5-A6D60C21A368}"/>
                  </a:ext>
                </a:extLst>
              </p:cNvPr>
              <p:cNvCxnSpPr>
                <a:cxnSpLocks/>
                <a:stCxn id="32" idx="7"/>
                <a:endCxn id="32" idx="3"/>
              </p:cNvCxnSpPr>
              <p:nvPr/>
            </p:nvCxnSpPr>
            <p:spPr>
              <a:xfrm flipH="1">
                <a:off x="7411383" y="4119097"/>
                <a:ext cx="152954" cy="1529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94928DF-2DC6-2D48-845F-C438861C29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79705" y="4707498"/>
                <a:ext cx="2163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16AD0E16-78E3-3745-9276-326045083C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0293" y="2975713"/>
                <a:ext cx="198501" cy="153387"/>
              </a:xfrm>
              <a:prstGeom prst="rect">
                <a:avLst/>
              </a:prstGeom>
            </p:spPr>
          </p:pic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C540963-3B22-954B-A639-B8CC9D87F4B2}"/>
                  </a:ext>
                </a:extLst>
              </p:cNvPr>
              <p:cNvCxnSpPr>
                <a:cxnSpLocks/>
                <a:endCxn id="26" idx="2"/>
              </p:cNvCxnSpPr>
              <p:nvPr/>
            </p:nvCxnSpPr>
            <p:spPr>
              <a:xfrm>
                <a:off x="4118163" y="4721599"/>
                <a:ext cx="3261542" cy="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504B777A-3E06-7E47-B6B0-526F9AEE8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3687" y="2297292"/>
                <a:ext cx="204281" cy="259278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CCF1A4AF-E52E-8345-BBBB-68C986A2D5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02553" y="3014514"/>
                <a:ext cx="246617" cy="198885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2B60C2AF-B9BA-EA40-B3FE-543BDCB357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47917" y="2577357"/>
                <a:ext cx="938796" cy="298377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F8E6D0BD-12CF-FC4D-A5B9-19B9ED5184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43486" y="2894782"/>
                <a:ext cx="216310" cy="245151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C146FF56-71CB-7342-81AA-2738D2D6A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62663" y="4635275"/>
                <a:ext cx="158549" cy="158549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3B44D38B-DFB3-5E45-9803-041656D1A3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52576" y="2961091"/>
                <a:ext cx="187470" cy="194680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D3054534-B173-D040-B027-68FE7C00D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54396" y="2060250"/>
                <a:ext cx="279660" cy="205086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A43A49E3-979B-0844-90AB-5788F3736A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6391" y="4614126"/>
                <a:ext cx="506011" cy="164112"/>
              </a:xfrm>
              <a:prstGeom prst="rect">
                <a:avLst/>
              </a:prstGeom>
            </p:spPr>
          </p:pic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9D44F05-EA86-A141-B061-AE7B7B1B44C9}"/>
                </a:ext>
              </a:extLst>
            </p:cNvPr>
            <p:cNvSpPr/>
            <p:nvPr/>
          </p:nvSpPr>
          <p:spPr>
            <a:xfrm>
              <a:off x="10647437" y="3083722"/>
              <a:ext cx="343668" cy="2886972"/>
            </a:xfrm>
            <a:prstGeom prst="rect">
              <a:avLst/>
            </a:prstGeom>
            <a:solidFill>
              <a:srgbClr val="E3CF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13F3367-7370-DD43-85C2-DC2E90D9240D}"/>
                </a:ext>
              </a:extLst>
            </p:cNvPr>
            <p:cNvSpPr txBox="1"/>
            <p:nvPr/>
          </p:nvSpPr>
          <p:spPr>
            <a:xfrm rot="16200000">
              <a:off x="10229773" y="4435204"/>
              <a:ext cx="117262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Embedding</a:t>
              </a:r>
            </a:p>
          </p:txBody>
        </p:sp>
      </p:grpSp>
      <p:pic>
        <p:nvPicPr>
          <p:cNvPr id="194" name="Picture 193">
            <a:extLst>
              <a:ext uri="{FF2B5EF4-FFF2-40B4-BE49-F238E27FC236}">
                <a16:creationId xmlns:a16="http://schemas.microsoft.com/office/drawing/2014/main" id="{80D16588-1297-B442-A2D4-A621FB1C8CC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0541" y="1803558"/>
            <a:ext cx="382199" cy="176944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D6BDA0CC-7118-B54B-8F97-3EABFE574BEC}"/>
              </a:ext>
            </a:extLst>
          </p:cNvPr>
          <p:cNvSpPr txBox="1"/>
          <p:nvPr/>
        </p:nvSpPr>
        <p:spPr>
          <a:xfrm>
            <a:off x="6478199" y="1715485"/>
            <a:ext cx="17420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self-attention heads</a:t>
            </a:r>
          </a:p>
        </p:txBody>
      </p:sp>
      <p:pic>
        <p:nvPicPr>
          <p:cNvPr id="203" name="Graphic 202" descr="Arrow circle">
            <a:extLst>
              <a:ext uri="{FF2B5EF4-FFF2-40B4-BE49-F238E27FC236}">
                <a16:creationId xmlns:a16="http://schemas.microsoft.com/office/drawing/2014/main" id="{AAFBE63F-3BD2-6C44-839B-965096E4D4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31082" y="5028476"/>
            <a:ext cx="744011" cy="744011"/>
          </a:xfrm>
          <a:prstGeom prst="rect">
            <a:avLst/>
          </a:pr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5738B9D0-6E84-2D44-8E2F-C9E9E816520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82811" y="5718189"/>
            <a:ext cx="463895" cy="190121"/>
          </a:xfrm>
          <a:prstGeom prst="rect">
            <a:avLst/>
          </a:prstGeom>
        </p:spPr>
      </p:pic>
      <p:sp>
        <p:nvSpPr>
          <p:cNvPr id="206" name="TextBox 205">
            <a:extLst>
              <a:ext uri="{FF2B5EF4-FFF2-40B4-BE49-F238E27FC236}">
                <a16:creationId xmlns:a16="http://schemas.microsoft.com/office/drawing/2014/main" id="{6482EE75-110D-2D4D-B724-16C9790B2CE9}"/>
              </a:ext>
            </a:extLst>
          </p:cNvPr>
          <p:cNvSpPr txBox="1"/>
          <p:nvPr/>
        </p:nvSpPr>
        <p:spPr>
          <a:xfrm>
            <a:off x="6846706" y="5651668"/>
            <a:ext cx="648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cycles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9E83FD-6CC4-BF4D-AB25-BCF974C2175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21759" y="3600782"/>
            <a:ext cx="171446" cy="1714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8A6812F-BB15-AB4C-8F71-2DB8CC9DF01F}"/>
              </a:ext>
            </a:extLst>
          </p:cNvPr>
          <p:cNvSpPr/>
          <p:nvPr/>
        </p:nvSpPr>
        <p:spPr>
          <a:xfrm>
            <a:off x="1204478" y="2221906"/>
            <a:ext cx="469027" cy="152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6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Panos</dc:creator>
  <cp:lastModifiedBy>Panos Brandon</cp:lastModifiedBy>
  <cp:revision>11</cp:revision>
  <dcterms:created xsi:type="dcterms:W3CDTF">2023-03-21T17:17:45Z</dcterms:created>
  <dcterms:modified xsi:type="dcterms:W3CDTF">2023-07-04T11:25:38Z</dcterms:modified>
</cp:coreProperties>
</file>