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66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61DE0-18B4-4BC9-A4B9-E89356143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F16E3A-A9AD-47AE-86F2-210B5E80D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C3C5F-8F16-45CE-A3A3-170FA792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A1BF-81BA-4E7A-87B9-B34D516D3AAA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1406FA-F83D-4A35-9CFD-D19322F5E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7BDE1E-3FBD-4199-B8F3-4146ABFD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C9AA-F7AC-4DE2-9F90-ACBC48CCC9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742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6E3E0-F351-49FE-A0CF-D89FE1C3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13D8F8-AF5A-4E71-A46D-BA9892774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D9EBAA-D244-48DE-95F0-FDD98CE8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A1BF-81BA-4E7A-87B9-B34D516D3AAA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677A07-6C98-441C-823A-5F8CAF51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5E4946-AC62-4C9B-BA03-8653ABF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C9AA-F7AC-4DE2-9F90-ACBC48CCC9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113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E66513-7CBF-4BD5-96DF-841F26296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5A3133-B585-4CD0-AEC4-BA9A56515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8E4964-2E1D-46FB-AFCC-EF54957A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A1BF-81BA-4E7A-87B9-B34D516D3AAA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B44354-1E5A-4590-9976-07915E50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970C3-FE35-4B22-BD8C-E03F9435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C9AA-F7AC-4DE2-9F90-ACBC48CCC9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51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2DCFF-E0E5-4357-A60B-05E31B23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1B245D-6D2D-4348-8B6B-66CDFAF17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27E38A-1BAF-49F2-ABD2-76704FDA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A1BF-81BA-4E7A-87B9-B34D516D3AAA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82D084-E77C-4CD3-80F7-67491012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EAC976-5488-4368-A2A4-70DD4984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C9AA-F7AC-4DE2-9F90-ACBC48CCC9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677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697C2-DF78-43D2-882A-3BDB95B8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3559E1-24DB-4128-9145-2FA40E0E8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D03CD-FEDA-4880-9F52-F99FA2C3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A1BF-81BA-4E7A-87B9-B34D516D3AAA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A9A463-257E-4E3D-8977-907985A4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5A1BD4-B1F2-4C47-AA22-7AF8A76A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C9AA-F7AC-4DE2-9F90-ACBC48CCC9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684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391FF-F27A-4D05-B0EF-ED3D7259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533126-9D05-407F-87A6-CFF72BF07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A8095F-7CFC-495D-B068-00C47466E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05C3A8-2C7B-4DA5-BA6F-97634B66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A1BF-81BA-4E7A-87B9-B34D516D3AAA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1C5A70-FEC0-446C-B628-6A987CB5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5274C7-65C8-413B-8DCA-DBCD3DB0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C9AA-F7AC-4DE2-9F90-ACBC48CCC9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20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D5548-557B-4DB4-8E76-B7044227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B08902-EB1B-4FDA-8382-46B715CC6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C8B95C-D9DF-4CD2-A284-916948A4F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AA893C-A508-4C4B-BA50-DFFC4D2F9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03CCAD-6776-45CF-8FF2-C22DAEA02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8E0557-4CA8-4AC8-A0E5-F1C8B300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A1BF-81BA-4E7A-87B9-B34D516D3AAA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1026679-DC22-4F7E-9A4B-0FC2E90A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B5FB71-C175-43B0-87A7-C615C9B5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C9AA-F7AC-4DE2-9F90-ACBC48CCC9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326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7A670-38DA-4DA4-AF71-A74BEDAD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D44C8D-E677-40D4-A702-615F23DF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A1BF-81BA-4E7A-87B9-B34D516D3AAA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74B513-A1AD-45CF-8648-1A00B5AC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55AD29-6F69-4E2A-98FC-B0528148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C9AA-F7AC-4DE2-9F90-ACBC48CCC9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424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F6C881-139B-4E24-AD50-3F65FEBD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A1BF-81BA-4E7A-87B9-B34D516D3AAA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C6FDA4-B7E4-4A97-8F84-23CB2BAB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7785E1-D89C-45E4-87D2-F0E3B289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C9AA-F7AC-4DE2-9F90-ACBC48CCC9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763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926B3-F631-4725-9676-FCB08FCD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DA6D8F-8BB8-4F3E-86C5-3EDD9114D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366672-C8C3-48C7-83F7-89728FCB8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C466DD-2926-468C-9EE6-7E0A6C76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A1BF-81BA-4E7A-87B9-B34D516D3AAA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A4BFAC-6F90-4E0C-9255-ABFC3075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B68045-8DAF-4CA3-8CA5-E5DEF123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C9AA-F7AC-4DE2-9F90-ACBC48CCC9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643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6CA82-6722-47CF-9329-62A448DF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714126-768E-4F40-B003-D23B658C4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F09C76-E3B9-4E58-BA4B-4A591D8CB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ED63C8-BBB1-4BAF-B0C5-3E96CE9F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A1BF-81BA-4E7A-87B9-B34D516D3AAA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86AC2A-A6D2-4566-A990-DD8D71D8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CF9BA7-CE07-48A3-A633-FC04B414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C9AA-F7AC-4DE2-9F90-ACBC48CCC9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030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252186-E83E-4883-BF4D-AD307B712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08A4A4-FBFA-4A0D-A388-11C8EDF69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2165F4-BD79-44F3-B084-2B8A6CB50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1A1BF-81BA-4E7A-87B9-B34D516D3AAA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1DAFF1-06ED-4BB0-80D8-D650B4B24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149F60-CA66-47CD-94E5-F47FF87FC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CC9AA-F7AC-4DE2-9F90-ACBC48CCC9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238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7B60B2A-FFC5-4773-8AAB-72CC83AEF8E5}"/>
              </a:ext>
            </a:extLst>
          </p:cNvPr>
          <p:cNvSpPr/>
          <p:nvPr/>
        </p:nvSpPr>
        <p:spPr>
          <a:xfrm>
            <a:off x="3366977" y="163033"/>
            <a:ext cx="4089990" cy="624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0BF1540-975E-40DA-B89E-EC054A7FEF0B}"/>
              </a:ext>
            </a:extLst>
          </p:cNvPr>
          <p:cNvSpPr/>
          <p:nvPr/>
        </p:nvSpPr>
        <p:spPr>
          <a:xfrm>
            <a:off x="3366977" y="60251"/>
            <a:ext cx="4089990" cy="1027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BF1599A-35F7-491C-BACF-8EA3878B2CC5}"/>
              </a:ext>
            </a:extLst>
          </p:cNvPr>
          <p:cNvSpPr/>
          <p:nvPr/>
        </p:nvSpPr>
        <p:spPr>
          <a:xfrm>
            <a:off x="3366977" y="244549"/>
            <a:ext cx="4089990" cy="4075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CE82AFB-6A81-4E29-B122-5AC90B318C1F}"/>
              </a:ext>
            </a:extLst>
          </p:cNvPr>
          <p:cNvSpPr/>
          <p:nvPr/>
        </p:nvSpPr>
        <p:spPr>
          <a:xfrm>
            <a:off x="3366977" y="652130"/>
            <a:ext cx="4089990" cy="51674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B20FAA2-C5F1-48A3-9A88-6A9B0BD5A73D}"/>
              </a:ext>
            </a:extLst>
          </p:cNvPr>
          <p:cNvSpPr/>
          <p:nvPr/>
        </p:nvSpPr>
        <p:spPr>
          <a:xfrm>
            <a:off x="3366977" y="5819553"/>
            <a:ext cx="4089990" cy="58833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99AD60B-0235-40B7-AFAA-CABEAD8E4DD6}"/>
              </a:ext>
            </a:extLst>
          </p:cNvPr>
          <p:cNvCxnSpPr/>
          <p:nvPr/>
        </p:nvCxnSpPr>
        <p:spPr>
          <a:xfrm>
            <a:off x="1991833" y="60251"/>
            <a:ext cx="0" cy="6482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D1838198-43B9-455D-8BE6-74408E520BAE}"/>
              </a:ext>
            </a:extLst>
          </p:cNvPr>
          <p:cNvSpPr txBox="1"/>
          <p:nvPr/>
        </p:nvSpPr>
        <p:spPr>
          <a:xfrm>
            <a:off x="786810" y="2932077"/>
            <a:ext cx="97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1606 </a:t>
            </a:r>
            <a:r>
              <a:rPr lang="es-ES" dirty="0" err="1"/>
              <a:t>px</a:t>
            </a:r>
            <a:r>
              <a:rPr lang="es-ES" dirty="0"/>
              <a:t>.</a:t>
            </a:r>
            <a:endParaRPr lang="es-PE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C026E21-96D1-4C06-B1A7-4561BF1FEE5B}"/>
              </a:ext>
            </a:extLst>
          </p:cNvPr>
          <p:cNvCxnSpPr/>
          <p:nvPr/>
        </p:nvCxnSpPr>
        <p:spPr>
          <a:xfrm>
            <a:off x="3366977" y="6542567"/>
            <a:ext cx="40899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FA619AF-E62B-4283-8C71-AA04345D8A17}"/>
              </a:ext>
            </a:extLst>
          </p:cNvPr>
          <p:cNvSpPr txBox="1"/>
          <p:nvPr/>
        </p:nvSpPr>
        <p:spPr>
          <a:xfrm>
            <a:off x="4921998" y="6489404"/>
            <a:ext cx="97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1144 </a:t>
            </a:r>
            <a:r>
              <a:rPr lang="es-ES" dirty="0" err="1"/>
              <a:t>px</a:t>
            </a:r>
            <a:r>
              <a:rPr lang="es-ES" dirty="0"/>
              <a:t>.</a:t>
            </a:r>
            <a:endParaRPr lang="es-PE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BA2395F-FC5F-4C7D-867E-4B6C63298550}"/>
              </a:ext>
            </a:extLst>
          </p:cNvPr>
          <p:cNvCxnSpPr/>
          <p:nvPr/>
        </p:nvCxnSpPr>
        <p:spPr>
          <a:xfrm>
            <a:off x="7612912" y="60251"/>
            <a:ext cx="0" cy="1842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0CEDFCE-EE76-4506-8E96-BA52556849C6}"/>
              </a:ext>
            </a:extLst>
          </p:cNvPr>
          <p:cNvSpPr txBox="1"/>
          <p:nvPr/>
        </p:nvSpPr>
        <p:spPr>
          <a:xfrm>
            <a:off x="7650106" y="-21634"/>
            <a:ext cx="62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8 </a:t>
            </a:r>
            <a:r>
              <a:rPr lang="es-ES" dirty="0" err="1"/>
              <a:t>px</a:t>
            </a:r>
            <a:r>
              <a:rPr lang="es-ES" dirty="0"/>
              <a:t>.</a:t>
            </a:r>
            <a:endParaRPr lang="es-PE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4005D2A-7B54-4D56-A7E4-D381FBFCDFBE}"/>
              </a:ext>
            </a:extLst>
          </p:cNvPr>
          <p:cNvCxnSpPr/>
          <p:nvPr/>
        </p:nvCxnSpPr>
        <p:spPr>
          <a:xfrm>
            <a:off x="7612912" y="235688"/>
            <a:ext cx="0" cy="425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E65144C-47EC-47C8-B951-9309B93609A9}"/>
              </a:ext>
            </a:extLst>
          </p:cNvPr>
          <p:cNvSpPr txBox="1"/>
          <p:nvPr/>
        </p:nvSpPr>
        <p:spPr>
          <a:xfrm>
            <a:off x="7650106" y="263673"/>
            <a:ext cx="86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120 </a:t>
            </a:r>
            <a:r>
              <a:rPr lang="es-ES" dirty="0" err="1"/>
              <a:t>px</a:t>
            </a:r>
            <a:r>
              <a:rPr lang="es-ES" dirty="0"/>
              <a:t>.</a:t>
            </a:r>
            <a:endParaRPr lang="es-PE" dirty="0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E5CD307-BE75-4603-AC06-9D1380B39A3D}"/>
              </a:ext>
            </a:extLst>
          </p:cNvPr>
          <p:cNvCxnSpPr/>
          <p:nvPr/>
        </p:nvCxnSpPr>
        <p:spPr>
          <a:xfrm>
            <a:off x="7612912" y="660990"/>
            <a:ext cx="0" cy="50876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09D008D-400B-44F7-9E1E-F8840F72F12E}"/>
              </a:ext>
            </a:extLst>
          </p:cNvPr>
          <p:cNvSpPr txBox="1"/>
          <p:nvPr/>
        </p:nvSpPr>
        <p:spPr>
          <a:xfrm>
            <a:off x="7650106" y="2932077"/>
            <a:ext cx="97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1215 </a:t>
            </a:r>
            <a:r>
              <a:rPr lang="es-ES" dirty="0" err="1"/>
              <a:t>px</a:t>
            </a:r>
            <a:r>
              <a:rPr lang="es-ES" dirty="0"/>
              <a:t>.</a:t>
            </a:r>
            <a:endParaRPr lang="es-PE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2C5CACDD-D759-4570-913E-6D5ACD5D78D8}"/>
              </a:ext>
            </a:extLst>
          </p:cNvPr>
          <p:cNvCxnSpPr/>
          <p:nvPr/>
        </p:nvCxnSpPr>
        <p:spPr>
          <a:xfrm>
            <a:off x="7612912" y="5819553"/>
            <a:ext cx="0" cy="5883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52D1806-5D4E-4175-ABC6-E0C27B763F80}"/>
              </a:ext>
            </a:extLst>
          </p:cNvPr>
          <p:cNvSpPr txBox="1"/>
          <p:nvPr/>
        </p:nvSpPr>
        <p:spPr>
          <a:xfrm>
            <a:off x="7667788" y="5845766"/>
            <a:ext cx="86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257 </a:t>
            </a:r>
            <a:r>
              <a:rPr lang="es-ES" dirty="0" err="1"/>
              <a:t>px</a:t>
            </a:r>
            <a:r>
              <a:rPr lang="es-ES" dirty="0"/>
              <a:t>.</a:t>
            </a:r>
            <a:endParaRPr lang="es-PE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F0A1B0F-8C0E-4545-90B4-5005AAC35C2C}"/>
              </a:ext>
            </a:extLst>
          </p:cNvPr>
          <p:cNvSpPr txBox="1"/>
          <p:nvPr/>
        </p:nvSpPr>
        <p:spPr>
          <a:xfrm>
            <a:off x="2066224" y="-43458"/>
            <a:ext cx="130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&lt;</a:t>
            </a:r>
            <a:r>
              <a:rPr lang="es-ES" sz="1600" dirty="0" err="1"/>
              <a:t>header</a:t>
            </a:r>
            <a:r>
              <a:rPr lang="es-ES" sz="1600" dirty="0"/>
              <a:t>&gt;</a:t>
            </a:r>
            <a:endParaRPr lang="es-PE" sz="16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E793974-8B3F-49EB-8F42-63C389468B9B}"/>
              </a:ext>
            </a:extLst>
          </p:cNvPr>
          <p:cNvSpPr txBox="1"/>
          <p:nvPr/>
        </p:nvSpPr>
        <p:spPr>
          <a:xfrm>
            <a:off x="2066224" y="313576"/>
            <a:ext cx="130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&lt;</a:t>
            </a:r>
            <a:r>
              <a:rPr lang="es-ES" sz="1600" dirty="0" err="1"/>
              <a:t>nav</a:t>
            </a:r>
            <a:r>
              <a:rPr lang="es-ES" sz="1600" dirty="0"/>
              <a:t>&gt;</a:t>
            </a:r>
            <a:endParaRPr lang="es-PE" sz="16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8264557-CBB8-4CE5-8285-6261300A0DBA}"/>
              </a:ext>
            </a:extLst>
          </p:cNvPr>
          <p:cNvSpPr txBox="1"/>
          <p:nvPr/>
        </p:nvSpPr>
        <p:spPr>
          <a:xfrm>
            <a:off x="2047627" y="2868048"/>
            <a:ext cx="130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&lt;</a:t>
            </a:r>
            <a:r>
              <a:rPr lang="es-ES" sz="1600" dirty="0" err="1"/>
              <a:t>article</a:t>
            </a:r>
            <a:r>
              <a:rPr lang="es-ES" sz="1600" dirty="0"/>
              <a:t>&gt;</a:t>
            </a:r>
            <a:endParaRPr lang="es-PE" sz="16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F9DC4D0-BB02-4855-A370-6DEE943C8888}"/>
              </a:ext>
            </a:extLst>
          </p:cNvPr>
          <p:cNvSpPr txBox="1"/>
          <p:nvPr/>
        </p:nvSpPr>
        <p:spPr>
          <a:xfrm>
            <a:off x="2156162" y="5967397"/>
            <a:ext cx="130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&lt;</a:t>
            </a:r>
            <a:r>
              <a:rPr lang="es-ES" sz="1600" dirty="0" err="1"/>
              <a:t>footer</a:t>
            </a:r>
            <a:r>
              <a:rPr lang="es-ES" sz="1600" dirty="0"/>
              <a:t>&gt;</a:t>
            </a:r>
            <a:endParaRPr lang="es-PE" sz="16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7BD18C3-77CC-48E6-A67A-7ABFF84D2236}"/>
              </a:ext>
            </a:extLst>
          </p:cNvPr>
          <p:cNvSpPr txBox="1"/>
          <p:nvPr/>
        </p:nvSpPr>
        <p:spPr>
          <a:xfrm>
            <a:off x="542224" y="2660863"/>
            <a:ext cx="1613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&lt;container&gt;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35650147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33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meza</dc:creator>
  <cp:lastModifiedBy>julio meza</cp:lastModifiedBy>
  <cp:revision>6</cp:revision>
  <dcterms:created xsi:type="dcterms:W3CDTF">2020-10-18T15:17:31Z</dcterms:created>
  <dcterms:modified xsi:type="dcterms:W3CDTF">2020-10-18T19:23:18Z</dcterms:modified>
</cp:coreProperties>
</file>