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5127" y="1293154"/>
            <a:ext cx="8361229" cy="2098226"/>
          </a:xfrm>
        </p:spPr>
        <p:txBody>
          <a:bodyPr/>
          <a:lstStyle/>
          <a:p>
            <a:r>
              <a:rPr lang="es-E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Sustentación Primera Previa 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79904" y="4108679"/>
            <a:ext cx="6831673" cy="1086237"/>
          </a:xfrm>
        </p:spPr>
        <p:txBody>
          <a:bodyPr/>
          <a:lstStyle/>
          <a:p>
            <a:r>
              <a:rPr lang="es-E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a la informática</a:t>
            </a:r>
          </a:p>
          <a:p>
            <a:r>
              <a:rPr lang="es-E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Yhon Brandon Montoya Naranjo - 1004670511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829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1" y="503237"/>
            <a:ext cx="10194621" cy="511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78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4" y="257175"/>
            <a:ext cx="9972676" cy="530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22125" y="495228"/>
            <a:ext cx="9612971" cy="114332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Temas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Classroom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955800" y="2235200"/>
            <a:ext cx="56769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1. Tarea a mano (Informática)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2. Crear usuario Github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3. Paper sobre Informática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4. Programa JS (0-15)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5. Excalidraw - Conversión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6. Excalidraw parte dos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7. Python básico</a:t>
            </a:r>
          </a:p>
        </p:txBody>
      </p:sp>
    </p:spTree>
    <p:extLst>
      <p:ext uri="{BB962C8B-B14F-4D97-AF65-F5344CB8AC3E}">
        <p14:creationId xmlns:p14="http://schemas.microsoft.com/office/powerpoint/2010/main" val="300169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0"/>
            <a:ext cx="4645175" cy="906462"/>
          </a:xfrm>
        </p:spPr>
        <p:txBody>
          <a:bodyPr>
            <a:normAutofit/>
          </a:bodyPr>
          <a:lstStyle/>
          <a:p>
            <a:pPr algn="just"/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Tarea a mano 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16000"/>
            <a:ext cx="5918200" cy="519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4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5025" y="292100"/>
            <a:ext cx="9612971" cy="686997"/>
          </a:xfrm>
        </p:spPr>
        <p:txBody>
          <a:bodyPr>
            <a:normAutofit/>
          </a:bodyPr>
          <a:lstStyle/>
          <a:p>
            <a:pPr algn="just"/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USUARIO DE GITHUB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65025" y="4038528"/>
            <a:ext cx="5956300" cy="1143324"/>
          </a:xfrm>
        </p:spPr>
        <p:txBody>
          <a:bodyPr/>
          <a:lstStyle/>
          <a:p>
            <a:pPr algn="just"/>
            <a:r>
              <a:rPr lang="en-US" dirty="0"/>
              <a:t>https://github.com/brandonmn157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25" y="1257608"/>
            <a:ext cx="9612971" cy="208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5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5024" y="228600"/>
            <a:ext cx="9612971" cy="686997"/>
          </a:xfrm>
        </p:spPr>
        <p:txBody>
          <a:bodyPr>
            <a:normAutofit/>
          </a:bodyPr>
          <a:lstStyle/>
          <a:p>
            <a:pPr algn="just"/>
            <a:r>
              <a:rPr lang="es-E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24" y="929494"/>
            <a:ext cx="9916605" cy="472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9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5024" y="355600"/>
            <a:ext cx="9612971" cy="737797"/>
          </a:xfrm>
        </p:spPr>
        <p:txBody>
          <a:bodyPr>
            <a:normAutofit/>
          </a:bodyPr>
          <a:lstStyle/>
          <a:p>
            <a:pPr algn="just"/>
            <a:r>
              <a:rPr lang="es-E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Convertir Números Binarios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93397"/>
            <a:ext cx="10350500" cy="451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5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5024" y="406400"/>
            <a:ext cx="9612971" cy="749300"/>
          </a:xfrm>
        </p:spPr>
        <p:txBody>
          <a:bodyPr>
            <a:normAutofit/>
          </a:bodyPr>
          <a:lstStyle/>
          <a:p>
            <a:pPr algn="just"/>
            <a:r>
              <a:rPr lang="es-E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Excalidraw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1333500"/>
            <a:ext cx="6731000" cy="522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64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3425" y="266700"/>
            <a:ext cx="9612971" cy="750497"/>
          </a:xfrm>
        </p:spPr>
        <p:txBody>
          <a:bodyPr>
            <a:normAutofit/>
          </a:bodyPr>
          <a:lstStyle/>
          <a:p>
            <a:pPr algn="just"/>
            <a:r>
              <a:rPr lang="es-E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Excalidraw #2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25" y="967594"/>
            <a:ext cx="7413775" cy="545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10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5025" y="203200"/>
            <a:ext cx="9612971" cy="864797"/>
          </a:xfrm>
        </p:spPr>
        <p:txBody>
          <a:bodyPr>
            <a:normAutofit/>
          </a:bodyPr>
          <a:lstStyle/>
          <a:p>
            <a:pPr algn="just"/>
            <a:r>
              <a:rPr lang="es-E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25" y="1276350"/>
            <a:ext cx="98013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4129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43</TotalTime>
  <Words>72</Words>
  <Application>Microsoft Office PowerPoint</Application>
  <PresentationFormat>Panorámica</PresentationFormat>
  <Paragraphs>19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Franklin Gothic Book</vt:lpstr>
      <vt:lpstr>Crop</vt:lpstr>
      <vt:lpstr>Sustentación Primera Previa </vt:lpstr>
      <vt:lpstr>Presentación de PowerPoint</vt:lpstr>
      <vt:lpstr>Tarea a mano </vt:lpstr>
      <vt:lpstr>USUARIO DE GITHUB</vt:lpstr>
      <vt:lpstr>Paper</vt:lpstr>
      <vt:lpstr>Convertir Números Binarios</vt:lpstr>
      <vt:lpstr>Excalidraw</vt:lpstr>
      <vt:lpstr>Excalidraw #2</vt:lpstr>
      <vt:lpstr>Python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Sustentación Primera Previa</dc:title>
  <dc:creator>User</dc:creator>
  <cp:lastModifiedBy> </cp:lastModifiedBy>
  <cp:revision>4</cp:revision>
  <dcterms:created xsi:type="dcterms:W3CDTF">2021-10-16T23:10:12Z</dcterms:created>
  <dcterms:modified xsi:type="dcterms:W3CDTF">2021-10-16T23:53:53Z</dcterms:modified>
</cp:coreProperties>
</file>