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8" r:id="rId7"/>
    <p:sldId id="271" r:id="rId8"/>
    <p:sldId id="269" r:id="rId9"/>
    <p:sldId id="276" r:id="rId10"/>
    <p:sldId id="270" r:id="rId11"/>
    <p:sldId id="273" r:id="rId12"/>
    <p:sldId id="274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94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2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56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27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7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82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6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71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11/12/2021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9613776" cy="3329581"/>
          </a:xfrm>
        </p:spPr>
        <p:txBody>
          <a:bodyPr rtlCol="0"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SUSTENTACIÓN 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SEGUNDA 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PREVIA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YHON BRANDON MONTOYA NARANJO</a:t>
            </a:r>
          </a:p>
          <a:p>
            <a:pPr rtl="0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 A LA INFORMATICA 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TEOREMA DE INDUCCION 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447800"/>
            <a:ext cx="9906000" cy="5257800"/>
          </a:xfrm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1" y="926193"/>
            <a:ext cx="8855305" cy="27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2011140"/>
            <a:ext cx="9541665" cy="223845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recursividad es un concepto fundamental en matemáticas y en computación.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 una alternativa diferente para implementar estructuras de repetición (ciclos)</a:t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Resolver un problema mediante recursión significa que la solución depende de las soluciones de pequeñas instancias del mismo problema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61206" y="822281"/>
            <a:ext cx="92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7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ES" sz="4400" dirty="0" smtClean="0"/>
              <a:t> 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" y="1352653"/>
            <a:ext cx="5995302" cy="5299933"/>
          </a:xfrm>
        </p:spPr>
      </p:pic>
    </p:spTree>
    <p:extLst>
      <p:ext uri="{BB962C8B-B14F-4D97-AF65-F5344CB8AC3E}">
        <p14:creationId xmlns:p14="http://schemas.microsoft.com/office/powerpoint/2010/main" val="68865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770012"/>
          </a:xfrm>
        </p:spPr>
        <p:txBody>
          <a:bodyPr rtlCol="0"/>
          <a:lstStyle/>
          <a:p>
            <a:pPr algn="ctr" rtl="0"/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ES" sz="4400" dirty="0" smtClean="0"/>
              <a:t> </a:t>
            </a:r>
            <a:endParaRPr lang="es-ES" sz="4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22400"/>
            <a:ext cx="6542088" cy="5130800"/>
          </a:xfrm>
        </p:spPr>
      </p:pic>
    </p:spTree>
    <p:extLst>
      <p:ext uri="{BB962C8B-B14F-4D97-AF65-F5344CB8AC3E}">
        <p14:creationId xmlns:p14="http://schemas.microsoft.com/office/powerpoint/2010/main" val="52715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CLASE OCTAL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479652"/>
            <a:ext cx="11571288" cy="5264047"/>
          </a:xfrm>
        </p:spPr>
      </p:pic>
    </p:spTree>
    <p:extLst>
      <p:ext uri="{BB962C8B-B14F-4D97-AF65-F5344CB8AC3E}">
        <p14:creationId xmlns:p14="http://schemas.microsoft.com/office/powerpoint/2010/main" val="24402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CLASE OCTAL</a:t>
            </a:r>
            <a:endParaRPr lang="es-ES" sz="4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488725"/>
            <a:ext cx="11912600" cy="5204175"/>
          </a:xfrm>
        </p:spPr>
      </p:pic>
    </p:spTree>
    <p:extLst>
      <p:ext uri="{BB962C8B-B14F-4D97-AF65-F5344CB8AC3E}">
        <p14:creationId xmlns:p14="http://schemas.microsoft.com/office/powerpoint/2010/main" val="177455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CLASE OCTAL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798490"/>
            <a:ext cx="11696700" cy="4280841"/>
          </a:xfrm>
        </p:spPr>
      </p:pic>
    </p:spTree>
    <p:extLst>
      <p:ext uri="{BB962C8B-B14F-4D97-AF65-F5344CB8AC3E}">
        <p14:creationId xmlns:p14="http://schemas.microsoft.com/office/powerpoint/2010/main" val="250072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0</TotalTime>
  <Words>44</Words>
  <Application>Microsoft Office PowerPoint</Application>
  <PresentationFormat>Panorámica</PresentationFormat>
  <Paragraphs>20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SUSTENTACIÓN  SEGUNDA PREVIA </vt:lpstr>
      <vt:lpstr>TEOREMA DE INDUCCION </vt:lpstr>
      <vt:lpstr>Presentación de PowerPoint</vt:lpstr>
      <vt:lpstr>La recursividad es un concepto fundamental en matemáticas y en computación.  Es una alternativa diferente para implementar estructuras de repetición (ciclos)  Resolver un problema mediante recursión significa que la solución depende de las soluciones de pequeñas instancias del mismo problema</vt:lpstr>
      <vt:lpstr>RECURSIVIDAD </vt:lpstr>
      <vt:lpstr>RECURSIVIDAD </vt:lpstr>
      <vt:lpstr>CLASE OCTAL</vt:lpstr>
      <vt:lpstr>CLASE OCTAL</vt:lpstr>
      <vt:lpstr>CLASE OCTAL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2021-11-27T06:09:27Z</dcterms:created>
  <dcterms:modified xsi:type="dcterms:W3CDTF">2021-12-11T23:42:59Z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