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68" r:id="rId7"/>
    <p:sldId id="271" r:id="rId8"/>
    <p:sldId id="269" r:id="rId9"/>
    <p:sldId id="275" r:id="rId10"/>
    <p:sldId id="276" r:id="rId11"/>
    <p:sldId id="277" r:id="rId12"/>
    <p:sldId id="270" r:id="rId13"/>
    <p:sldId id="273" r:id="rId14"/>
    <p:sldId id="274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2F1CD6-83D7-4AFB-B44E-9B783AF7F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FA468-76A1-4AFF-8A25-EDF86E61A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8520-E9AB-4B1A-9B49-E67C72256C29}" type="datetimeFigureOut">
              <a:rPr lang="es-ES" smtClean="0"/>
              <a:t>27/11/2021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85C005-4ADD-42E5-B8DF-CB4478D3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2E970-8FFB-4C05-AA67-65B70B39B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AA7-279B-4C56-AF4B-F60E713A5A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10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881C-69AF-4E68-B910-A30DC57EEF83}" type="datetimeFigureOut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ED02-0BE9-46EA-BA63-E1EED13817D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666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71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94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23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56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27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71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97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536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82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E83B3-2DF2-4C51-8E37-F0891FBF120C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6DD05-C942-401F-BA9D-1FF2ECF27C7A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386C7-0916-4725-9AF6-7DDE6FD7513B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D2A35-1D5E-47C8-8B08-48CCCCCDDF4D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F04CC-8741-45EA-9BD2-B1BD38506667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FAF36-9F18-4027-B0AC-A2B1BE25CF1B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3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4A86A-2CEE-444A-AE80-15C3ABA49728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B2A3C-8431-49B4-B96F-C4B888D3E457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563F4-9295-4742-9244-84287EB7291F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0820C-E135-48C2-83AB-4A8E29380C8D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4E08F-4E28-408F-ADA0-39396887AC06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05A5A-DCAF-481E-BBF5-8C07CB5D8493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A8288-3577-4402-B328-FD4294D38999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DEEB-AC70-4070-BF1B-ABC9B6FC04DF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5D6D5-B3C0-46E2-BD0D-E0FD25BADF10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1006A-89A7-4F62-93D0-38C1C96445DC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0BA48-95C2-4B97-AC2A-FFEF570A9561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B356B7-B422-45F8-B0DC-60582FE5A1F5}" type="datetime1">
              <a:rPr lang="es-ES" noProof="0" smtClean="0"/>
              <a:t>27/11/2021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9613776" cy="3329581"/>
          </a:xfrm>
        </p:spPr>
        <p:txBody>
          <a:bodyPr rtlCol="0">
            <a:normAutofit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SUSTENTACIÓN 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SEGUNDA </a:t>
            </a: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PREVIA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YHON BRANDON MONTOYA NARANJO</a:t>
            </a:r>
          </a:p>
          <a:p>
            <a:pPr rtl="0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INTRODUCCION A LA INFORMATICA 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 rtlCol="0"/>
          <a:lstStyle/>
          <a:p>
            <a:pPr algn="ctr" rtl="0"/>
            <a:r>
              <a:rPr lang="es-ES" sz="4400" dirty="0" smtClean="0"/>
              <a:t>CLASE OCTAL</a:t>
            </a:r>
            <a:endParaRPr lang="es-ES" sz="44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488725"/>
            <a:ext cx="11912600" cy="5204175"/>
          </a:xfrm>
        </p:spPr>
      </p:pic>
    </p:spTree>
    <p:extLst>
      <p:ext uri="{BB962C8B-B14F-4D97-AF65-F5344CB8AC3E}">
        <p14:creationId xmlns:p14="http://schemas.microsoft.com/office/powerpoint/2010/main" val="177455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 rtlCol="0"/>
          <a:lstStyle/>
          <a:p>
            <a:pPr algn="ctr" rtl="0"/>
            <a:r>
              <a:rPr lang="es-ES" sz="4400" dirty="0" smtClean="0"/>
              <a:t>CLASE OCTAL</a:t>
            </a:r>
            <a:endParaRPr lang="es-E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798490"/>
            <a:ext cx="11696700" cy="4280841"/>
          </a:xfrm>
        </p:spPr>
      </p:pic>
    </p:spTree>
    <p:extLst>
      <p:ext uri="{BB962C8B-B14F-4D97-AF65-F5344CB8AC3E}">
        <p14:creationId xmlns:p14="http://schemas.microsoft.com/office/powerpoint/2010/main" val="25007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 rtlCol="0"/>
          <a:lstStyle/>
          <a:p>
            <a:pPr algn="ctr" rtl="0"/>
            <a:r>
              <a:rPr lang="es-ES" sz="4400" dirty="0" smtClean="0"/>
              <a:t>TEOREMA DE INDUCCION </a:t>
            </a:r>
            <a:endParaRPr lang="es-E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447800"/>
            <a:ext cx="9906000" cy="5257800"/>
          </a:xfrm>
        </p:spPr>
      </p:pic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41" y="926193"/>
            <a:ext cx="8855305" cy="27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6" y="2011140"/>
            <a:ext cx="9541665" cy="223845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recursividad es un concepto fundamental en matemáticas y en computación.</a:t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 una alternativa diferente para implementar estructuras de repetición (ciclos)</a:t>
            </a:r>
            <a:b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Resolver un problema mediante recursión significa que la solución depende de las soluciones de pequeñas instancias del mismo problema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61206" y="822281"/>
            <a:ext cx="92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RECURSIVIDAD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7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 rtlCol="0"/>
          <a:lstStyle/>
          <a:p>
            <a:pPr algn="ctr" rtl="0"/>
            <a:r>
              <a:rPr lang="es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RECURSIVIDAD</a:t>
            </a:r>
            <a:r>
              <a:rPr lang="es-ES" sz="4400" dirty="0" smtClean="0"/>
              <a:t> </a:t>
            </a:r>
            <a:endParaRPr lang="es-ES" sz="44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9" y="1512582"/>
            <a:ext cx="6975393" cy="5154918"/>
          </a:xfrm>
        </p:spPr>
      </p:pic>
    </p:spTree>
    <p:extLst>
      <p:ext uri="{BB962C8B-B14F-4D97-AF65-F5344CB8AC3E}">
        <p14:creationId xmlns:p14="http://schemas.microsoft.com/office/powerpoint/2010/main" val="68865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7288"/>
            <a:ext cx="9404723" cy="700265"/>
          </a:xfrm>
        </p:spPr>
        <p:txBody>
          <a:bodyPr rtlCol="0"/>
          <a:lstStyle/>
          <a:p>
            <a:pPr algn="ctr" rtl="0"/>
            <a:r>
              <a:rPr lang="es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RECURSIVIDAD</a:t>
            </a:r>
            <a:r>
              <a:rPr lang="es-ES" sz="4400" dirty="0" smtClean="0"/>
              <a:t> </a:t>
            </a:r>
            <a:endParaRPr lang="es-ES" sz="44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653"/>
            <a:ext cx="6761312" cy="5237152"/>
          </a:xfrm>
        </p:spPr>
      </p:pic>
    </p:spTree>
    <p:extLst>
      <p:ext uri="{BB962C8B-B14F-4D97-AF65-F5344CB8AC3E}">
        <p14:creationId xmlns:p14="http://schemas.microsoft.com/office/powerpoint/2010/main" val="221158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770012"/>
          </a:xfrm>
        </p:spPr>
        <p:txBody>
          <a:bodyPr rtlCol="0"/>
          <a:lstStyle/>
          <a:p>
            <a:pPr algn="ctr" rtl="0"/>
            <a:r>
              <a:rPr lang="es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RECURSIVIDAD</a:t>
            </a:r>
            <a:r>
              <a:rPr lang="es-ES" sz="4400" dirty="0" smtClean="0"/>
              <a:t> </a:t>
            </a:r>
            <a:endParaRPr lang="es-E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84" y="1422400"/>
            <a:ext cx="6730815" cy="5145487"/>
          </a:xfrm>
        </p:spPr>
      </p:pic>
    </p:spTree>
    <p:extLst>
      <p:ext uri="{BB962C8B-B14F-4D97-AF65-F5344CB8AC3E}">
        <p14:creationId xmlns:p14="http://schemas.microsoft.com/office/powerpoint/2010/main" val="52715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770012"/>
          </a:xfrm>
        </p:spPr>
        <p:txBody>
          <a:bodyPr rtlCol="0"/>
          <a:lstStyle/>
          <a:p>
            <a:pPr algn="ctr" rtl="0"/>
            <a:r>
              <a:rPr lang="es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RECURSIVIDAD</a:t>
            </a:r>
            <a:r>
              <a:rPr lang="es-ES" sz="4400" dirty="0" smtClean="0"/>
              <a:t> </a:t>
            </a:r>
            <a:endParaRPr lang="es-ES" sz="44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1" y="1422400"/>
            <a:ext cx="5554296" cy="5266296"/>
          </a:xfrm>
        </p:spPr>
      </p:pic>
    </p:spTree>
    <p:extLst>
      <p:ext uri="{BB962C8B-B14F-4D97-AF65-F5344CB8AC3E}">
        <p14:creationId xmlns:p14="http://schemas.microsoft.com/office/powerpoint/2010/main" val="73763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 rtlCol="0"/>
          <a:lstStyle/>
          <a:p>
            <a:pPr algn="ctr" rtl="0"/>
            <a:r>
              <a:rPr lang="es-ES" sz="4400" dirty="0" smtClean="0"/>
              <a:t>CLASE OCTAL</a:t>
            </a:r>
            <a:endParaRPr lang="es-E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479652"/>
            <a:ext cx="11571288" cy="5264047"/>
          </a:xfrm>
        </p:spPr>
      </p:pic>
    </p:spTree>
    <p:extLst>
      <p:ext uri="{BB962C8B-B14F-4D97-AF65-F5344CB8AC3E}">
        <p14:creationId xmlns:p14="http://schemas.microsoft.com/office/powerpoint/2010/main" val="2440210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0</TotalTime>
  <Words>48</Words>
  <Application>Microsoft Office PowerPoint</Application>
  <PresentationFormat>Panorámica</PresentationFormat>
  <Paragraphs>24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SUSTENTACIÓN  SEGUNDA PREVIA </vt:lpstr>
      <vt:lpstr>TEOREMA DE INDUCCION </vt:lpstr>
      <vt:lpstr>Presentación de PowerPoint</vt:lpstr>
      <vt:lpstr>La recursividad es un concepto fundamental en matemáticas y en computación.  Es una alternativa diferente para implementar estructuras de repetición (ciclos)  Resolver un problema mediante recursión significa que la solución depende de las soluciones de pequeñas instancias del mismo problema</vt:lpstr>
      <vt:lpstr>RECURSIVIDAD </vt:lpstr>
      <vt:lpstr>RECURSIVIDAD </vt:lpstr>
      <vt:lpstr>RECURSIVIDAD </vt:lpstr>
      <vt:lpstr>RECURSIVIDAD </vt:lpstr>
      <vt:lpstr>CLASE OCTAL</vt:lpstr>
      <vt:lpstr>CLASE OCTAL</vt:lpstr>
      <vt:lpstr>CLASE OCTAL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2021-11-27T06:09:27Z</dcterms:created>
  <dcterms:modified xsi:type="dcterms:W3CDTF">2021-11-27T21:16:47Z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