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generalassemb.ly/DATDC31/course-info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Git and GitHub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Assembly –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Navigating a GitHub repo (2 of 2)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Commits: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One or more changes to one or more files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Revision highlighting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Commit comments are required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Most recent commit comment shown by filename</a:t>
            </a:r>
          </a:p>
          <a:p>
            <a:pPr/>
            <a:r>
              <a:t>Profile page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a repo on GitHub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Click "Create New" (plus sign):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Define name, description, public or private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Initialize with README (if you're going to clone)</a:t>
            </a:r>
          </a:p>
          <a:p>
            <a:pPr/>
            <a:r>
              <a:t>Notes: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Nothing has happened to your local computer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This was done on GitHub, but GitHub used Git to add the README.md file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Markdown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Easy-to-read, easy-to-write markup language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Usually (always?) rendered as HTML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Many implementations (aka "flavors")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Let's edit README.md using GitHub!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Common syntax: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## Header size 2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*italics* and **bold**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[link to GitHub](https://github.com)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* bullet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`inline code` and ```code blocks```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Valid HTML can also be used within Markdown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III. Using Git with GitHub</a:t>
            </a:r>
          </a:p>
        </p:txBody>
      </p:sp>
      <p:sp>
        <p:nvSpPr>
          <p:cNvPr id="149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pPr/>
            <a:r>
              <a:t>Preview of what you're about to do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Copy your new GitHub repo to your computer</a:t>
            </a:r>
          </a:p>
          <a:p>
            <a:pPr/>
            <a:r>
              <a:t>Make some file changes locally</a:t>
            </a:r>
          </a:p>
          <a:p>
            <a:pPr/>
            <a:r>
              <a:t>Save those changes locally ("commit" them)</a:t>
            </a:r>
          </a:p>
          <a:p>
            <a:pPr/>
            <a:r>
              <a:t>Update your GitHub repo with those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Cloning your new GitHub repo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Cloning = copying to your local computer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Like copying your Dropbox files to a new machine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First, change your working directory to where you want the repo to be stored locally: </a:t>
            </a:r>
            <a:r>
              <a:rPr>
                <a:solidFill>
                  <a:srgbClr val="C00000"/>
                </a:solidFill>
              </a:rPr>
              <a:t>cd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Then, clone the repo: </a:t>
            </a:r>
            <a:r>
              <a:rPr>
                <a:solidFill>
                  <a:srgbClr val="C00000"/>
                </a:solidFill>
              </a:rPr>
              <a:t>git clone &lt;URL&gt;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Get URL from GitHub (ends in .git)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Clones to a subdirectory of the working directory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No visual feedback when you type your password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Navigate to the repo (</a:t>
            </a:r>
            <a:r>
              <a:rPr>
                <a:solidFill>
                  <a:srgbClr val="C00000"/>
                </a:solidFill>
              </a:rPr>
              <a:t>cd</a:t>
            </a:r>
            <a:r>
              <a:t>), then list the files (</a:t>
            </a:r>
            <a:r>
              <a:rPr>
                <a:solidFill>
                  <a:srgbClr val="C00000"/>
                </a:solidFill>
              </a:rPr>
              <a:t>ls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workflow diagram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1933575"/>
            <a:ext cx="3362325" cy="3324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your remotes</a:t>
            </a:r>
          </a:p>
        </p:txBody>
      </p:sp>
      <p:sp>
        <p:nvSpPr>
          <p:cNvPr id="16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"remote alias" is a reference to a repo not on your local computer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Like a connection to your Dropbox account</a:t>
            </a:r>
          </a:p>
          <a:p>
            <a:pPr/>
            <a:r>
              <a:t>View remotes: </a:t>
            </a:r>
            <a:r>
              <a:rPr>
                <a:solidFill>
                  <a:srgbClr val="C00000"/>
                </a:solidFill>
              </a:rPr>
              <a:t>git remote -v</a:t>
            </a:r>
            <a:endParaRPr>
              <a:solidFill>
                <a:srgbClr val="C00000"/>
              </a:solidFill>
            </a:endParaRPr>
          </a:p>
          <a:p>
            <a:pPr/>
            <a:r>
              <a:t>"origin" remote was set up by "git clone"</a:t>
            </a:r>
          </a:p>
          <a:p>
            <a:pPr/>
            <a:r>
              <a:t>Note: Remotes are repo-specific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/>
            </a:lvl1pPr>
          </a:lstStyle>
          <a:p>
            <a:pPr/>
            <a:r>
              <a:t>Making changes, checking your status</a:t>
            </a:r>
          </a:p>
        </p:txBody>
      </p:sp>
      <p:sp>
        <p:nvSpPr>
          <p:cNvPr id="16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Making changes: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Modify README.md in any text editor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Create a new file: </a:t>
            </a:r>
            <a:r>
              <a:rPr>
                <a:solidFill>
                  <a:srgbClr val="C00000"/>
                </a:solidFill>
              </a:rPr>
              <a:t>touch &lt;filename&gt;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Check your status: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status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File statuses (possibly color-coded):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Untracked (red)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Tracked and modified (red)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Staged for committing (green)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Committed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Staging and committing changes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Stage changes for committing: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Add a single file: </a:t>
            </a:r>
            <a:r>
              <a:rPr>
                <a:solidFill>
                  <a:srgbClr val="C00000"/>
                </a:solidFill>
              </a:rPr>
              <a:t>git add &lt;filename&gt;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Add all "red" files: </a:t>
            </a:r>
            <a:r>
              <a:rPr>
                <a:solidFill>
                  <a:srgbClr val="C00000"/>
                </a:solidFill>
              </a:rPr>
              <a:t>git add -A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Check your status: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Red files have turned green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Commit changes: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commit -m "message about commit"</a:t>
            </a:r>
            <a:endParaRPr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Check your status again!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Check the log: </a:t>
            </a:r>
            <a:r>
              <a:rPr>
                <a:solidFill>
                  <a:srgbClr val="C00000"/>
                </a:solidFill>
              </a:rPr>
              <a:t>git log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71500" indent="-571500">
              <a:buFontTx/>
              <a:buAutoNum type="romanUcPeriod" startAt="1"/>
            </a:pPr>
            <a:r>
              <a:t>Introduction</a:t>
            </a:r>
          </a:p>
          <a:p>
            <a:pPr marL="571500" indent="-571500">
              <a:buFontTx/>
              <a:buAutoNum type="romanUcPeriod" startAt="1"/>
            </a:pPr>
            <a:r>
              <a:t>Exploring GitHub</a:t>
            </a:r>
          </a:p>
          <a:p>
            <a:pPr marL="571500" indent="-571500">
              <a:buFontTx/>
              <a:buAutoNum type="romanUcPeriod" startAt="1"/>
            </a:pPr>
            <a:r>
              <a:t>Using Git with GitHub</a:t>
            </a:r>
          </a:p>
          <a:p>
            <a:pPr marL="571500" indent="-571500">
              <a:buFontTx/>
              <a:buAutoNum type="romanUcPeriod" startAt="1"/>
            </a:pPr>
            <a:r>
              <a:t>Updating a Local Repo from GitHub</a:t>
            </a:r>
          </a:p>
          <a:p>
            <a:pPr marL="571500" indent="-571500">
              <a:buFontTx/>
              <a:buAutoNum type="romanUcPeriod" startAt="1"/>
            </a:pPr>
            <a:r>
              <a:t>Assorted Tips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Pushing changes to GitHub</a:t>
            </a:r>
          </a:p>
        </p:txBody>
      </p:sp>
      <p:sp>
        <p:nvSpPr>
          <p:cNvPr id="17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/>
            </a:pPr>
            <a:r>
              <a:t>Everything you've done to your cloned repo (so far) has been local</a:t>
            </a:r>
          </a:p>
          <a:p>
            <a:pPr marL="339470" indent="-339470" defTabSz="905255">
              <a:defRPr sz="3168"/>
            </a:pPr>
            <a:r>
              <a:t>You've been working in the "master" branch</a:t>
            </a:r>
          </a:p>
          <a:p>
            <a:pPr marL="339470" indent="-339470" defTabSz="905255">
              <a:defRPr sz="3168"/>
            </a:pPr>
            <a:r>
              <a:t>Push committed changes to GitHub:</a:t>
            </a:r>
          </a:p>
          <a:p>
            <a:pPr lvl="1" marL="735520" indent="-282892" defTabSz="905255">
              <a:spcBef>
                <a:spcPts val="600"/>
              </a:spcBef>
              <a:defRPr sz="2772"/>
            </a:pPr>
            <a:r>
              <a:t>Like syncing local file changes to Dropbox</a:t>
            </a:r>
          </a:p>
          <a:p>
            <a:pPr lvl="1" marL="735520" indent="-282892" defTabSz="905255">
              <a:spcBef>
                <a:spcPts val="600"/>
              </a:spcBef>
              <a:defRPr sz="2772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push &lt;remote&gt; &lt;branch&gt;</a:t>
            </a:r>
          </a:p>
          <a:p>
            <a:pPr lvl="1" marL="735520" indent="-282892" defTabSz="905255">
              <a:spcBef>
                <a:spcPts val="600"/>
              </a:spcBef>
              <a:defRPr sz="2772"/>
            </a:pPr>
            <a:r>
              <a:t>Often: </a:t>
            </a:r>
            <a:r>
              <a:rPr>
                <a:solidFill>
                  <a:srgbClr val="C00000"/>
                </a:solidFill>
              </a:rPr>
              <a:t>git push origin master</a:t>
            </a:r>
          </a:p>
          <a:p>
            <a:pPr marL="339470" indent="-339470" defTabSz="905255">
              <a:defRPr sz="3168"/>
            </a:pPr>
            <a:r>
              <a:t>Refresh your GitHub repo to check!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workflow diagram</a:t>
            </a:r>
          </a:p>
        </p:txBody>
      </p:sp>
      <p:pic>
        <p:nvPicPr>
          <p:cNvPr id="1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1938338"/>
            <a:ext cx="3362325" cy="331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Quick recap of what you've done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Created a repo on GitHub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Cloned repo to your local computer (</a:t>
            </a:r>
            <a:r>
              <a:rPr>
                <a:solidFill>
                  <a:srgbClr val="C00000"/>
                </a:solidFill>
              </a:rPr>
              <a:t>git clone</a:t>
            </a:r>
            <a:r>
              <a:t>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Automatically sets up your "origin" remote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Made two file changes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Staged changes for committing (</a:t>
            </a:r>
            <a:r>
              <a:rPr>
                <a:solidFill>
                  <a:srgbClr val="C00000"/>
                </a:solidFill>
              </a:rPr>
              <a:t>git add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Committed changes (</a:t>
            </a:r>
            <a:r>
              <a:rPr>
                <a:solidFill>
                  <a:srgbClr val="C00000"/>
                </a:solidFill>
              </a:rPr>
              <a:t>git commit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Pushed changes to GitHub (</a:t>
            </a:r>
            <a:r>
              <a:rPr>
                <a:solidFill>
                  <a:srgbClr val="C00000"/>
                </a:solidFill>
              </a:rPr>
              <a:t>git push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Inspected along the way (</a:t>
            </a:r>
            <a:r>
              <a:rPr>
                <a:solidFill>
                  <a:srgbClr val="C00000"/>
                </a:solidFill>
              </a:rPr>
              <a:t>git remote</a:t>
            </a:r>
            <a:r>
              <a:t>, </a:t>
            </a:r>
            <a:r>
              <a:rPr>
                <a:solidFill>
                  <a:srgbClr val="C00000"/>
                </a:solidFill>
              </a:rPr>
              <a:t>git status</a:t>
            </a:r>
            <a:r>
              <a:t>, </a:t>
            </a:r>
            <a:r>
              <a:rPr>
                <a:solidFill>
                  <a:srgbClr val="C00000"/>
                </a:solidFill>
              </a:rPr>
              <a:t>git log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Let's do it again!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Modify or add a file, then </a:t>
            </a:r>
            <a:r>
              <a:rPr>
                <a:solidFill>
                  <a:srgbClr val="C00000"/>
                </a:solidFill>
              </a:rPr>
              <a:t>git status</a:t>
            </a:r>
            <a:endParaRPr>
              <a:solidFill>
                <a:srgbClr val="C00000"/>
              </a:solidFill>
            </a:endParaRPr>
          </a:p>
          <a:p>
            <a:pPr/>
            <a:r>
              <a:t> </a:t>
            </a:r>
            <a:r>
              <a:rPr>
                <a:solidFill>
                  <a:srgbClr val="C00000"/>
                </a:solidFill>
              </a:rPr>
              <a:t>git add &lt;filename&gt;</a:t>
            </a:r>
            <a:r>
              <a:t>, then </a:t>
            </a:r>
            <a:r>
              <a:rPr>
                <a:solidFill>
                  <a:srgbClr val="C00000"/>
                </a:solidFill>
              </a:rPr>
              <a:t>git status</a:t>
            </a:r>
            <a:endParaRPr>
              <a:solidFill>
                <a:srgbClr val="C00000"/>
              </a:solidFill>
            </a:endParaRPr>
          </a:p>
          <a:p>
            <a:pPr/>
            <a:r>
              <a:t> </a:t>
            </a:r>
            <a:r>
              <a:rPr>
                <a:solidFill>
                  <a:srgbClr val="C00000"/>
                </a:solidFill>
              </a:rPr>
              <a:t>git commit -m "message"</a:t>
            </a:r>
            <a:endParaRPr>
              <a:solidFill>
                <a:srgbClr val="C00000"/>
              </a:solidFill>
            </a:endParaRPr>
          </a:p>
          <a:p>
            <a:pPr/>
            <a:r>
              <a:t> </a:t>
            </a:r>
            <a:r>
              <a:rPr>
                <a:solidFill>
                  <a:srgbClr val="C00000"/>
                </a:solidFill>
              </a:rPr>
              <a:t>git push origin master</a:t>
            </a:r>
            <a:endParaRPr>
              <a:solidFill>
                <a:srgbClr val="C00000"/>
              </a:solidFill>
            </a:endParaRPr>
          </a:p>
          <a:p>
            <a:pPr/>
            <a:r>
              <a:t>Refresh your GitHub repo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IV. Updating a Local Repo</a:t>
            </a:r>
            <a:br/>
            <a:r>
              <a:t>from GitHub</a:t>
            </a:r>
          </a:p>
        </p:txBody>
      </p:sp>
      <p:sp>
        <p:nvSpPr>
          <p:cNvPr id="182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Changes being made remotely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/>
          <a:lstStyle/>
          <a:p>
            <a:pPr/>
            <a:r>
              <a:t>So far, repo changes have been made on your local machine and then pushed to GitHub</a:t>
            </a:r>
          </a:p>
          <a:p>
            <a:pPr/>
            <a:r>
              <a:t>What if you clone someone else's GitHub repo, and then they make changes to it?</a:t>
            </a:r>
          </a:p>
          <a:p>
            <a:pPr/>
            <a:r>
              <a:t>Git does not automatically update your local repository with remote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Pulling changes from GitHub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/>
            <a:r>
              <a:t>Git allows you to manually "pull" changes from remote locations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Like syncing your local files from Dropbox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pull &lt;remote&gt; &lt;branch&gt;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Often: </a:t>
            </a:r>
            <a:r>
              <a:rPr>
                <a:solidFill>
                  <a:srgbClr val="C00000"/>
                </a:solidFill>
              </a:rPr>
              <a:t>git pull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workflow diagram</a:t>
            </a:r>
          </a:p>
        </p:txBody>
      </p: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1933629"/>
            <a:ext cx="3362325" cy="3324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pulling from DAT31</a:t>
            </a:r>
          </a:p>
        </p:txBody>
      </p:sp>
      <p:sp>
        <p:nvSpPr>
          <p:cNvPr id="194" name="Content Placeholder 2"/>
          <p:cNvSpPr txBox="1"/>
          <p:nvPr>
            <p:ph type="body" idx="1"/>
          </p:nvPr>
        </p:nvSpPr>
        <p:spPr>
          <a:xfrm>
            <a:off x="381000" y="1600200"/>
            <a:ext cx="8534400" cy="4876800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defRPr sz="2976"/>
            </a:pPr>
            <a:r>
              <a:t>Clone the DAT31 course-info repo: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clone https://git.generalassemb.ly/DATDC31/course-info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Store it where you can find it easily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Don't store it inside another Git repo</a:t>
            </a:r>
          </a:p>
          <a:p>
            <a:pPr marL="318897" indent="-318897" defTabSz="850391">
              <a:defRPr sz="2976"/>
            </a:pPr>
            <a:r>
              <a:t>Navigate to the repo (</a:t>
            </a:r>
            <a:r>
              <a:rPr>
                <a:solidFill>
                  <a:srgbClr val="C00000"/>
                </a:solidFill>
              </a:rPr>
              <a:t>cd</a:t>
            </a:r>
            <a:r>
              <a:t>), then list the files (</a:t>
            </a:r>
            <a:r>
              <a:rPr>
                <a:solidFill>
                  <a:srgbClr val="C00000"/>
                </a:solidFill>
              </a:rPr>
              <a:t>ls</a:t>
            </a:r>
            <a:r>
              <a:t>)</a:t>
            </a:r>
          </a:p>
          <a:p>
            <a:pPr marL="318897" indent="-318897" defTabSz="850391">
              <a:defRPr sz="2976"/>
            </a:pPr>
            <a:r>
              <a:t> </a:t>
            </a:r>
            <a:r>
              <a:rPr>
                <a:solidFill>
                  <a:srgbClr val="C00000"/>
                </a:solidFill>
              </a:rPr>
              <a:t>git pull origin master</a:t>
            </a:r>
            <a:endParaRPr>
              <a:solidFill>
                <a:srgbClr val="C00000"/>
              </a:solidFill>
            </a:endParaRPr>
          </a:p>
          <a:p>
            <a:pPr marL="318897" indent="-318897" defTabSz="850391">
              <a:defRPr sz="2976"/>
            </a:pPr>
            <a:r>
              <a:t>I'll push a new change to course-info</a:t>
            </a:r>
          </a:p>
          <a:p>
            <a:pPr marL="318897" indent="-318897" defTabSz="850391">
              <a:defRPr sz="2976"/>
            </a:pPr>
            <a:r>
              <a:t>Again: </a:t>
            </a:r>
            <a:r>
              <a:rPr>
                <a:solidFill>
                  <a:srgbClr val="C00000"/>
                </a:solidFill>
              </a:rPr>
              <a:t>git pull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is pulling necessary?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/>
          <a:lstStyle/>
          <a:p>
            <a:pPr/>
            <a:r>
              <a:t>Pulling is only necessary when changes have been made remotely but not locally</a:t>
            </a:r>
          </a:p>
          <a:p>
            <a:pPr/>
            <a:r>
              <a:t>Most common scenario: repo is owned by someone else</a:t>
            </a:r>
          </a:p>
          <a:p>
            <a:pPr/>
            <a:r>
              <a:t>Also common: you make changes to the same repo from multiple computers</a:t>
            </a:r>
          </a:p>
          <a:p>
            <a:pPr/>
            <a:r>
              <a:t>Good habit to pull before you start working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harm is done by pulling from a repo that hasn't 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I. Introduction</a:t>
            </a:r>
          </a:p>
        </p:txBody>
      </p:sp>
      <p:sp>
        <p:nvSpPr>
          <p:cNvPr id="119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conflicts</a:t>
            </a:r>
          </a:p>
        </p:txBody>
      </p:sp>
      <p:sp>
        <p:nvSpPr>
          <p:cNvPr id="2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The most common problem when pulling is a "merge conflict": there is a conflict between the changes being merged and changes you have made locally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How to avoid merge conflicts: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If you want to edit DAT31 files, make copies and edit the copies instead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How to resolve a merge conflict: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Discard your changes: </a:t>
            </a:r>
            <a:r>
              <a:rPr>
                <a:solidFill>
                  <a:srgbClr val="C00000"/>
                </a:solidFill>
              </a:rPr>
              <a:t>git checkout -- &lt;filename&gt;</a:t>
            </a:r>
            <a:endParaRPr>
              <a:solidFill>
                <a:srgbClr val="C00000"/>
              </a:solidFill>
            </a:endParaRPr>
          </a:p>
          <a:p>
            <a:pPr lvl="1" marL="72809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Then try pulling again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V. Assorted Tips</a:t>
            </a:r>
          </a:p>
        </p:txBody>
      </p:sp>
      <p:sp>
        <p:nvSpPr>
          <p:cNvPr id="203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Deleting or moving a repo</a:t>
            </a:r>
          </a:p>
        </p:txBody>
      </p:sp>
      <p:sp>
        <p:nvSpPr>
          <p:cNvPr id="2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Deleting a GitHub repo: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Settings, then Delete</a:t>
            </a:r>
          </a:p>
          <a:p>
            <a:pPr/>
            <a:r>
              <a:t>Deleting a local repo: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Just delete the folder!</a:t>
            </a:r>
          </a:p>
          <a:p>
            <a:pPr/>
            <a:r>
              <a:t>Moving a local repo: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Just move the folder!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Gists: lightweight repos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defRPr sz="3168"/>
            </a:pPr>
            <a:r>
              <a:t>You have access to Gist: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gist.github.com</a:t>
            </a:r>
          </a:p>
          <a:p>
            <a:pPr marL="339470" indent="-339470" defTabSz="905255">
              <a:defRPr sz="3168"/>
            </a:pPr>
            <a:r>
              <a:t>Can include one or more files</a:t>
            </a:r>
          </a:p>
          <a:p>
            <a:pPr marL="339470" indent="-339470" defTabSz="905255">
              <a:defRPr sz="3168"/>
            </a:pPr>
            <a:r>
              <a:t>Useful for snippets, homework submissions</a:t>
            </a:r>
          </a:p>
          <a:p>
            <a:pPr marL="339470" indent="-339470" defTabSz="905255">
              <a:defRPr sz="3168"/>
            </a:pPr>
            <a:r>
              <a:t>Can be public or secret (not private)</a:t>
            </a:r>
          </a:p>
          <a:p>
            <a:pPr marL="339470" indent="-339470" defTabSz="905255">
              <a:defRPr sz="3168"/>
            </a:pPr>
            <a:r>
              <a:t>Let's create one right now!</a:t>
            </a:r>
          </a:p>
          <a:p>
            <a:pPr marL="339470" indent="-339470" defTabSz="905255">
              <a:defRPr sz="3168"/>
            </a:pPr>
            <a:r>
              <a:t>Sharing the correct URL for a Gist</a:t>
            </a:r>
          </a:p>
          <a:p>
            <a:pPr marL="339470" indent="-339470" defTabSz="905255">
              <a:defRPr sz="3168"/>
            </a:pPr>
            <a:r>
              <a:t>Supports online editing, cloning, committing, commenting, embedding,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Excluding files from a repo</a:t>
            </a:r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Create a ".gitignore" file in your repo: </a:t>
            </a:r>
            <a:r>
              <a:rPr>
                <a:solidFill>
                  <a:srgbClr val="C00000"/>
                </a:solidFill>
              </a:rPr>
              <a:t>touch .gitignore</a:t>
            </a:r>
            <a:endParaRPr>
              <a:solidFill>
                <a:srgbClr val="C00000"/>
              </a:solidFill>
            </a:endParaRPr>
          </a:p>
          <a:p>
            <a:pPr/>
            <a:r>
              <a:t>Specify exclusions, one per line: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Single files: pip-log.txt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All files with a matching extension: *.pyc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Directories: env/</a:t>
            </a:r>
          </a:p>
          <a:p>
            <a:pPr/>
            <a:r>
              <a:t>Templates: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gitignore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ways to initialize Git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defRPr sz="2976"/>
            </a:pPr>
            <a:r>
              <a:t>Initialize on GitHub: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Create a repo on GitHub (with a README)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Clone to your local machine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This is what we did today (and what I recommend)</a:t>
            </a:r>
          </a:p>
          <a:p>
            <a:pPr marL="318897" indent="-318897" defTabSz="850391">
              <a:defRPr sz="2976"/>
            </a:pPr>
            <a:r>
              <a:t>Initialize locally: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Initialize Git in an existing local directory: </a:t>
            </a:r>
            <a:r>
              <a:rPr>
                <a:solidFill>
                  <a:srgbClr val="C00000"/>
                </a:solidFill>
              </a:rPr>
              <a:t>git init</a:t>
            </a:r>
            <a:endParaRPr>
              <a:solidFill>
                <a:srgbClr val="C00000"/>
              </a:solidFill>
            </a:endParaRP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Create a repo on GitHub (without a README)</a:t>
            </a:r>
          </a:p>
          <a:p>
            <a:pPr lvl="1" marL="690943" indent="-265747" defTabSz="850391">
              <a:spcBef>
                <a:spcPts val="600"/>
              </a:spcBef>
              <a:defRPr sz="2604"/>
            </a:pPr>
            <a:r>
              <a:t>Add remote: </a:t>
            </a:r>
            <a:r>
              <a:rPr>
                <a:solidFill>
                  <a:srgbClr val="C00000"/>
                </a:solidFill>
              </a:rPr>
              <a:t>git remote add origin &lt;URL&gt;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Exiting Vim</a:t>
            </a:r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Always include a message with your commit: </a:t>
            </a:r>
            <a:r>
              <a:rPr>
                <a:solidFill>
                  <a:srgbClr val="C00000"/>
                </a:solidFill>
              </a:rPr>
              <a:t>git commit -m "message"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You will be taken to a text editor if you try to commit without a message: </a:t>
            </a:r>
            <a:r>
              <a:rPr>
                <a:solidFill>
                  <a:srgbClr val="C00000"/>
                </a:solidFill>
              </a:rPr>
              <a:t>git commit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Default text editor is often Vim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How to exit Vim: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Hit Esc key (to enter command mode)</a:t>
            </a:r>
            <a:endParaRPr>
              <a:solidFill>
                <a:srgbClr val="C000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Type :q! (to quit without saving)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Hit Enter key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learn version control?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Useful to have a formal system for tracking different versions of your work</a:t>
            </a:r>
          </a:p>
          <a:p>
            <a:pPr/>
            <a:r>
              <a:t>Especially useful when you write code</a:t>
            </a:r>
          </a:p>
          <a:p>
            <a:pPr/>
            <a:r>
              <a:t>Enables teams to easily collaborate on the same codebase</a:t>
            </a:r>
          </a:p>
          <a:p>
            <a:pPr/>
            <a:r>
              <a:t>Enables you to contribute to open source projects</a:t>
            </a:r>
          </a:p>
          <a:p>
            <a:pPr/>
            <a:r>
              <a:t>Attractive skill for employment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Version control system that allows you to track files and file changes in a repository ("repo")</a:t>
            </a:r>
          </a:p>
          <a:p>
            <a:pPr/>
            <a:r>
              <a:t>Primarily used by software developers</a:t>
            </a:r>
          </a:p>
          <a:p>
            <a:pPr/>
            <a:r>
              <a:t>Most widely used version control system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Alternatives: Mercurial, Subversion, CVS</a:t>
            </a:r>
          </a:p>
          <a:p>
            <a:pPr/>
            <a:r>
              <a:t>Runs from the command line (usually)</a:t>
            </a:r>
          </a:p>
          <a:p>
            <a:pPr/>
            <a:r>
              <a:t>Can be used alone or in a team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GitHub?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website, not a version control system</a:t>
            </a:r>
          </a:p>
          <a:p>
            <a:pPr>
              <a:lnSpc>
                <a:spcPct val="90000"/>
              </a:lnSpc>
            </a:pPr>
            <a:r>
              <a:t>Allows you to put your Git repos online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Largest code host in the world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Alternative: Bitbucket</a:t>
            </a:r>
          </a:p>
          <a:p>
            <a:pPr>
              <a:lnSpc>
                <a:spcPct val="90000"/>
              </a:lnSpc>
            </a:pPr>
            <a:r>
              <a:t>Benefits of GitHub: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Backup of files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Visual interface for navigating repos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Makes repo collaboration easy</a:t>
            </a:r>
          </a:p>
          <a:p>
            <a:pPr>
              <a:lnSpc>
                <a:spcPct val="90000"/>
              </a:lnSpc>
            </a:pPr>
            <a:r>
              <a:t>"GitHub is just Dropbox for Git"</a:t>
            </a:r>
          </a:p>
          <a:p>
            <a:pPr>
              <a:lnSpc>
                <a:spcPct val="90000"/>
              </a:lnSpc>
            </a:pPr>
            <a:r>
              <a:t>Note: Git does not require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can be challenging to learn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Designed (by programmers) for power and flexibility over simplicity</a:t>
            </a:r>
          </a:p>
          <a:p>
            <a:pPr/>
            <a:r>
              <a:t>Hard to know if what you did was right</a:t>
            </a:r>
          </a:p>
          <a:p>
            <a:pPr/>
            <a:r>
              <a:t>Hard to explore since most actions are "permanent" (in a sense) and can have serious consequences</a:t>
            </a:r>
          </a:p>
          <a:p>
            <a:pPr/>
            <a:r>
              <a:t>We'll focus on the most important 10% of Git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II. Exploring GitHub</a:t>
            </a:r>
          </a:p>
        </p:txBody>
      </p:sp>
      <p:sp>
        <p:nvSpPr>
          <p:cNvPr id="134" name="Subtitle 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Navigating a GitHub repo (1 of 2)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Example repo: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https://git.generalassemb.ly/DATDC31/course-info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Account name, repo name, description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Folder structure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Viewing files: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Rendered view (with syntax highlighting)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Raw view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README.md: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Describes a repo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Automatically displayed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Written in Markdown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