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0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4A69B-1DA1-4295-ACAD-12F6A21BB7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742EB-6C2C-4969-A8CD-F18D173C0E29}">
      <dgm:prSet/>
      <dgm:spPr/>
      <dgm:t>
        <a:bodyPr/>
        <a:lstStyle/>
        <a:p>
          <a:r>
            <a:rPr lang="nl-NL" dirty="0"/>
            <a:t>Wie zijn wij?</a:t>
          </a:r>
          <a:endParaRPr lang="en-US" dirty="0"/>
        </a:p>
      </dgm:t>
    </dgm:pt>
    <dgm:pt modelId="{D2B5053B-F9DD-4431-8442-887E98CA85F5}" type="parTrans" cxnId="{F565EAD7-673C-4214-9AEC-1BEF788AD1EB}">
      <dgm:prSet/>
      <dgm:spPr/>
      <dgm:t>
        <a:bodyPr/>
        <a:lstStyle/>
        <a:p>
          <a:endParaRPr lang="en-US"/>
        </a:p>
      </dgm:t>
    </dgm:pt>
    <dgm:pt modelId="{3B4B3BA8-DD55-4B3A-94F7-B80178443A60}" type="sibTrans" cxnId="{F565EAD7-673C-4214-9AEC-1BEF788AD1EB}">
      <dgm:prSet/>
      <dgm:spPr/>
      <dgm:t>
        <a:bodyPr/>
        <a:lstStyle/>
        <a:p>
          <a:endParaRPr lang="en-US"/>
        </a:p>
      </dgm:t>
    </dgm:pt>
    <dgm:pt modelId="{629716E9-7A51-45A1-93C4-9F9A38B76934}">
      <dgm:prSet/>
      <dgm:spPr/>
      <dgm:t>
        <a:bodyPr/>
        <a:lstStyle/>
        <a:p>
          <a:r>
            <a:rPr lang="nl-NL"/>
            <a:t>Wie heeft wat gedaan?</a:t>
          </a:r>
          <a:endParaRPr lang="en-US"/>
        </a:p>
      </dgm:t>
    </dgm:pt>
    <dgm:pt modelId="{6F71B5BC-CEB4-416A-84FB-90269AB1BEFF}" type="parTrans" cxnId="{6D5F5094-C008-4E3F-A4DB-F86AC4BCA0D6}">
      <dgm:prSet/>
      <dgm:spPr/>
      <dgm:t>
        <a:bodyPr/>
        <a:lstStyle/>
        <a:p>
          <a:endParaRPr lang="en-US"/>
        </a:p>
      </dgm:t>
    </dgm:pt>
    <dgm:pt modelId="{06410702-F140-4898-BE1E-3BFE9704C69C}" type="sibTrans" cxnId="{6D5F5094-C008-4E3F-A4DB-F86AC4BCA0D6}">
      <dgm:prSet/>
      <dgm:spPr/>
      <dgm:t>
        <a:bodyPr/>
        <a:lstStyle/>
        <a:p>
          <a:endParaRPr lang="en-US"/>
        </a:p>
      </dgm:t>
    </dgm:pt>
    <dgm:pt modelId="{2350DE3B-DA86-4109-AB19-B90AE8DB9E1D}">
      <dgm:prSet/>
      <dgm:spPr/>
      <dgm:t>
        <a:bodyPr/>
        <a:lstStyle/>
        <a:p>
          <a:r>
            <a:rPr lang="nl-NL" dirty="0"/>
            <a:t>Een demo van onze opstelling!</a:t>
          </a:r>
          <a:endParaRPr lang="en-US" dirty="0"/>
        </a:p>
      </dgm:t>
    </dgm:pt>
    <dgm:pt modelId="{E65E4E07-67E4-4FE0-8794-AC5E29986C84}" type="parTrans" cxnId="{6314F243-D707-47FE-A864-99950EE3D364}">
      <dgm:prSet/>
      <dgm:spPr/>
      <dgm:t>
        <a:bodyPr/>
        <a:lstStyle/>
        <a:p>
          <a:endParaRPr lang="en-US"/>
        </a:p>
      </dgm:t>
    </dgm:pt>
    <dgm:pt modelId="{25C6267A-5605-46B6-A91F-B16CEB1598B9}" type="sibTrans" cxnId="{6314F243-D707-47FE-A864-99950EE3D364}">
      <dgm:prSet/>
      <dgm:spPr/>
      <dgm:t>
        <a:bodyPr/>
        <a:lstStyle/>
        <a:p>
          <a:endParaRPr lang="en-US"/>
        </a:p>
      </dgm:t>
    </dgm:pt>
    <dgm:pt modelId="{2A9DE790-7DAF-4CE8-9E8D-81014B40E7FE}">
      <dgm:prSet/>
      <dgm:spPr/>
      <dgm:t>
        <a:bodyPr/>
        <a:lstStyle/>
        <a:p>
          <a:r>
            <a:rPr lang="en-US" dirty="0"/>
            <a:t>Plan van </a:t>
          </a:r>
          <a:r>
            <a:rPr lang="en-US" dirty="0" err="1"/>
            <a:t>aanpak</a:t>
          </a:r>
          <a:endParaRPr lang="en-US" dirty="0"/>
        </a:p>
      </dgm:t>
    </dgm:pt>
    <dgm:pt modelId="{B41613BF-6761-4925-B442-3EF60583BD7C}" type="parTrans" cxnId="{C2B6474A-42FE-493D-9299-219D053FBD28}">
      <dgm:prSet/>
      <dgm:spPr/>
    </dgm:pt>
    <dgm:pt modelId="{1D70E4EA-241D-409C-A107-4FF75CE5FA0C}" type="sibTrans" cxnId="{C2B6474A-42FE-493D-9299-219D053FBD28}">
      <dgm:prSet/>
      <dgm:spPr/>
    </dgm:pt>
    <dgm:pt modelId="{FEC5AC1E-8399-4463-B219-AB37B7F08B2C}" type="pres">
      <dgm:prSet presAssocID="{6C94A69B-1DA1-4295-ACAD-12F6A21BB7F7}" presName="linear" presStyleCnt="0">
        <dgm:presLayoutVars>
          <dgm:animLvl val="lvl"/>
          <dgm:resizeHandles val="exact"/>
        </dgm:presLayoutVars>
      </dgm:prSet>
      <dgm:spPr/>
    </dgm:pt>
    <dgm:pt modelId="{F87D5B4E-4813-4EE2-AE89-44AFB9D93397}" type="pres">
      <dgm:prSet presAssocID="{A7B742EB-6C2C-4969-A8CD-F18D173C0E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912363-FB7F-4A57-B7F6-F7DE62BCE95F}" type="pres">
      <dgm:prSet presAssocID="{3B4B3BA8-DD55-4B3A-94F7-B80178443A60}" presName="spacer" presStyleCnt="0"/>
      <dgm:spPr/>
    </dgm:pt>
    <dgm:pt modelId="{95486E8C-93E8-4175-9271-90444EF7FCE9}" type="pres">
      <dgm:prSet presAssocID="{2A9DE790-7DAF-4CE8-9E8D-81014B40E7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4D45E9-89D3-4EF4-BD04-F21EE9845FFD}" type="pres">
      <dgm:prSet presAssocID="{1D70E4EA-241D-409C-A107-4FF75CE5FA0C}" presName="spacer" presStyleCnt="0"/>
      <dgm:spPr/>
    </dgm:pt>
    <dgm:pt modelId="{7959194C-5944-4651-9473-E2352F3A2900}" type="pres">
      <dgm:prSet presAssocID="{629716E9-7A51-45A1-93C4-9F9A38B769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80A3B5-8856-420C-95AA-37D55B241B3F}" type="pres">
      <dgm:prSet presAssocID="{06410702-F140-4898-BE1E-3BFE9704C69C}" presName="spacer" presStyleCnt="0"/>
      <dgm:spPr/>
    </dgm:pt>
    <dgm:pt modelId="{E13EFD72-8F6C-4B9A-999B-6353C2CD5588}" type="pres">
      <dgm:prSet presAssocID="{2350DE3B-DA86-4109-AB19-B90AE8DB9E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D63B28-1ACE-4990-BA33-1B4A6858A1F4}" type="presOf" srcId="{6C94A69B-1DA1-4295-ACAD-12F6A21BB7F7}" destId="{FEC5AC1E-8399-4463-B219-AB37B7F08B2C}" srcOrd="0" destOrd="0" presId="urn:microsoft.com/office/officeart/2005/8/layout/vList2"/>
    <dgm:cxn modelId="{6DD82E61-AB9A-49E5-B979-487267ED06A9}" type="presOf" srcId="{629716E9-7A51-45A1-93C4-9F9A38B76934}" destId="{7959194C-5944-4651-9473-E2352F3A2900}" srcOrd="0" destOrd="0" presId="urn:microsoft.com/office/officeart/2005/8/layout/vList2"/>
    <dgm:cxn modelId="{6314F243-D707-47FE-A864-99950EE3D364}" srcId="{6C94A69B-1DA1-4295-ACAD-12F6A21BB7F7}" destId="{2350DE3B-DA86-4109-AB19-B90AE8DB9E1D}" srcOrd="3" destOrd="0" parTransId="{E65E4E07-67E4-4FE0-8794-AC5E29986C84}" sibTransId="{25C6267A-5605-46B6-A91F-B16CEB1598B9}"/>
    <dgm:cxn modelId="{D34A9C48-0E58-4EC7-807D-ED8EDA77964C}" type="presOf" srcId="{2A9DE790-7DAF-4CE8-9E8D-81014B40E7FE}" destId="{95486E8C-93E8-4175-9271-90444EF7FCE9}" srcOrd="0" destOrd="0" presId="urn:microsoft.com/office/officeart/2005/8/layout/vList2"/>
    <dgm:cxn modelId="{C2B6474A-42FE-493D-9299-219D053FBD28}" srcId="{6C94A69B-1DA1-4295-ACAD-12F6A21BB7F7}" destId="{2A9DE790-7DAF-4CE8-9E8D-81014B40E7FE}" srcOrd="1" destOrd="0" parTransId="{B41613BF-6761-4925-B442-3EF60583BD7C}" sibTransId="{1D70E4EA-241D-409C-A107-4FF75CE5FA0C}"/>
    <dgm:cxn modelId="{B2522283-BCC6-4ABD-BC61-6515E95A8A4D}" type="presOf" srcId="{A7B742EB-6C2C-4969-A8CD-F18D173C0E29}" destId="{F87D5B4E-4813-4EE2-AE89-44AFB9D93397}" srcOrd="0" destOrd="0" presId="urn:microsoft.com/office/officeart/2005/8/layout/vList2"/>
    <dgm:cxn modelId="{6D5F5094-C008-4E3F-A4DB-F86AC4BCA0D6}" srcId="{6C94A69B-1DA1-4295-ACAD-12F6A21BB7F7}" destId="{629716E9-7A51-45A1-93C4-9F9A38B76934}" srcOrd="2" destOrd="0" parTransId="{6F71B5BC-CEB4-416A-84FB-90269AB1BEFF}" sibTransId="{06410702-F140-4898-BE1E-3BFE9704C69C}"/>
    <dgm:cxn modelId="{F565EAD7-673C-4214-9AEC-1BEF788AD1EB}" srcId="{6C94A69B-1DA1-4295-ACAD-12F6A21BB7F7}" destId="{A7B742EB-6C2C-4969-A8CD-F18D173C0E29}" srcOrd="0" destOrd="0" parTransId="{D2B5053B-F9DD-4431-8442-887E98CA85F5}" sibTransId="{3B4B3BA8-DD55-4B3A-94F7-B80178443A60}"/>
    <dgm:cxn modelId="{5FCE7BE0-70E8-4F7A-801E-160C0460CDEB}" type="presOf" srcId="{2350DE3B-DA86-4109-AB19-B90AE8DB9E1D}" destId="{E13EFD72-8F6C-4B9A-999B-6353C2CD5588}" srcOrd="0" destOrd="0" presId="urn:microsoft.com/office/officeart/2005/8/layout/vList2"/>
    <dgm:cxn modelId="{0A1BA69C-DCC4-40E0-8241-8F746B11653A}" type="presParOf" srcId="{FEC5AC1E-8399-4463-B219-AB37B7F08B2C}" destId="{F87D5B4E-4813-4EE2-AE89-44AFB9D93397}" srcOrd="0" destOrd="0" presId="urn:microsoft.com/office/officeart/2005/8/layout/vList2"/>
    <dgm:cxn modelId="{D2887D0F-8212-4128-96E6-3D6BC6BD87C4}" type="presParOf" srcId="{FEC5AC1E-8399-4463-B219-AB37B7F08B2C}" destId="{C2912363-FB7F-4A57-B7F6-F7DE62BCE95F}" srcOrd="1" destOrd="0" presId="urn:microsoft.com/office/officeart/2005/8/layout/vList2"/>
    <dgm:cxn modelId="{1C19939C-4833-4D1C-9010-133F02753E30}" type="presParOf" srcId="{FEC5AC1E-8399-4463-B219-AB37B7F08B2C}" destId="{95486E8C-93E8-4175-9271-90444EF7FCE9}" srcOrd="2" destOrd="0" presId="urn:microsoft.com/office/officeart/2005/8/layout/vList2"/>
    <dgm:cxn modelId="{7907F825-B854-4952-B8AB-F05B13F0FCC6}" type="presParOf" srcId="{FEC5AC1E-8399-4463-B219-AB37B7F08B2C}" destId="{BC4D45E9-89D3-4EF4-BD04-F21EE9845FFD}" srcOrd="3" destOrd="0" presId="urn:microsoft.com/office/officeart/2005/8/layout/vList2"/>
    <dgm:cxn modelId="{CF9EAE41-4D78-47F5-AE0C-9385820293DD}" type="presParOf" srcId="{FEC5AC1E-8399-4463-B219-AB37B7F08B2C}" destId="{7959194C-5944-4651-9473-E2352F3A2900}" srcOrd="4" destOrd="0" presId="urn:microsoft.com/office/officeart/2005/8/layout/vList2"/>
    <dgm:cxn modelId="{8E2387DC-4A7F-4904-B162-EAB07EB83274}" type="presParOf" srcId="{FEC5AC1E-8399-4463-B219-AB37B7F08B2C}" destId="{B480A3B5-8856-420C-95AA-37D55B241B3F}" srcOrd="5" destOrd="0" presId="urn:microsoft.com/office/officeart/2005/8/layout/vList2"/>
    <dgm:cxn modelId="{0C6AEC4E-3517-4590-8606-061862ECD0CD}" type="presParOf" srcId="{FEC5AC1E-8399-4463-B219-AB37B7F08B2C}" destId="{E13EFD72-8F6C-4B9A-999B-6353C2CD55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D5B4E-4813-4EE2-AE89-44AFB9D93397}">
      <dsp:nvSpPr>
        <dsp:cNvPr id="0" name=""/>
        <dsp:cNvSpPr/>
      </dsp:nvSpPr>
      <dsp:spPr>
        <a:xfrm>
          <a:off x="0" y="31778"/>
          <a:ext cx="859536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Wie zijn wij?</a:t>
          </a:r>
          <a:endParaRPr lang="en-US" sz="4100" kern="1200" dirty="0"/>
        </a:p>
      </dsp:txBody>
      <dsp:txXfrm>
        <a:off x="48005" y="79783"/>
        <a:ext cx="8499350" cy="887374"/>
      </dsp:txXfrm>
    </dsp:sp>
    <dsp:sp modelId="{95486E8C-93E8-4175-9271-90444EF7FCE9}">
      <dsp:nvSpPr>
        <dsp:cNvPr id="0" name=""/>
        <dsp:cNvSpPr/>
      </dsp:nvSpPr>
      <dsp:spPr>
        <a:xfrm>
          <a:off x="0" y="1133243"/>
          <a:ext cx="859536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Plan van </a:t>
          </a:r>
          <a:r>
            <a:rPr lang="en-US" sz="4100" kern="1200" dirty="0" err="1"/>
            <a:t>aanpak</a:t>
          </a:r>
          <a:endParaRPr lang="en-US" sz="4100" kern="1200" dirty="0"/>
        </a:p>
      </dsp:txBody>
      <dsp:txXfrm>
        <a:off x="48005" y="1181248"/>
        <a:ext cx="8499350" cy="887374"/>
      </dsp:txXfrm>
    </dsp:sp>
    <dsp:sp modelId="{7959194C-5944-4651-9473-E2352F3A2900}">
      <dsp:nvSpPr>
        <dsp:cNvPr id="0" name=""/>
        <dsp:cNvSpPr/>
      </dsp:nvSpPr>
      <dsp:spPr>
        <a:xfrm>
          <a:off x="0" y="2234708"/>
          <a:ext cx="859536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/>
            <a:t>Wie heeft wat gedaan?</a:t>
          </a:r>
          <a:endParaRPr lang="en-US" sz="4100" kern="1200"/>
        </a:p>
      </dsp:txBody>
      <dsp:txXfrm>
        <a:off x="48005" y="2282713"/>
        <a:ext cx="8499350" cy="887374"/>
      </dsp:txXfrm>
    </dsp:sp>
    <dsp:sp modelId="{E13EFD72-8F6C-4B9A-999B-6353C2CD5588}">
      <dsp:nvSpPr>
        <dsp:cNvPr id="0" name=""/>
        <dsp:cNvSpPr/>
      </dsp:nvSpPr>
      <dsp:spPr>
        <a:xfrm>
          <a:off x="0" y="3336173"/>
          <a:ext cx="859536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100" kern="1200" dirty="0"/>
            <a:t>Een demo van onze opstelling!</a:t>
          </a:r>
          <a:endParaRPr lang="en-US" sz="4100" kern="1200" dirty="0"/>
        </a:p>
      </dsp:txBody>
      <dsp:txXfrm>
        <a:off x="48005" y="3384178"/>
        <a:ext cx="849935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683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937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478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28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7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486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0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55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6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0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BF93D4-CF82-414C-B5BF-F8D564612A4E}" type="datetimeFigureOut">
              <a:rPr lang="nl-BE" smtClean="0"/>
              <a:t>30/11/2021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E50613-7E12-4D9E-B2B8-8015FEC546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D0976-7F55-4969-BF0C-2DDDEBC39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"/>
            <a:ext cx="9418320" cy="4041648"/>
          </a:xfrm>
        </p:spPr>
        <p:txBody>
          <a:bodyPr/>
          <a:lstStyle/>
          <a:p>
            <a:r>
              <a:rPr lang="nl-BE" dirty="0"/>
              <a:t>IOT Parkingplace</a:t>
            </a:r>
            <a:br>
              <a:rPr lang="nl-BE" dirty="0"/>
            </a:br>
            <a:r>
              <a:rPr lang="nl-BE" sz="4800" dirty="0"/>
              <a:t>Groep 8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B0F188-940C-401A-9D0D-79BD35A9F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315408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Brent </a:t>
            </a:r>
            <a:r>
              <a:rPr lang="nl-BE" dirty="0" err="1"/>
              <a:t>Druyts</a:t>
            </a:r>
            <a:endParaRPr lang="nl-BE" dirty="0"/>
          </a:p>
          <a:p>
            <a:r>
              <a:rPr lang="nl-BE" dirty="0"/>
              <a:t>Frederik Crauwels</a:t>
            </a:r>
          </a:p>
          <a:p>
            <a:r>
              <a:rPr lang="nl-BE" dirty="0"/>
              <a:t>Milan </a:t>
            </a:r>
            <a:r>
              <a:rPr lang="nl-BE" dirty="0" err="1"/>
              <a:t>Sterkens</a:t>
            </a:r>
            <a:endParaRPr lang="nl-BE" dirty="0"/>
          </a:p>
          <a:p>
            <a:r>
              <a:rPr lang="nl-BE" dirty="0"/>
              <a:t>Brandon Morren</a:t>
            </a:r>
          </a:p>
        </p:txBody>
      </p:sp>
    </p:spTree>
    <p:extLst>
      <p:ext uri="{BB962C8B-B14F-4D97-AF65-F5344CB8AC3E}">
        <p14:creationId xmlns:p14="http://schemas.microsoft.com/office/powerpoint/2010/main" val="98248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0C5E8-E37F-41F2-A23F-8366A17F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pPr algn="ctr"/>
            <a:r>
              <a:rPr lang="nl-NL" sz="3600" dirty="0">
                <a:solidFill>
                  <a:srgbClr val="FFFFFF"/>
                </a:solidFill>
              </a:rPr>
              <a:t>Wie heeft wat gedaan?</a:t>
            </a:r>
            <a:endParaRPr lang="en-BE" sz="36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72971-298B-49EE-B624-5E8D3FF97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325163"/>
              </p:ext>
            </p:extLst>
          </p:nvPr>
        </p:nvGraphicFramePr>
        <p:xfrm>
          <a:off x="804672" y="1349862"/>
          <a:ext cx="5945450" cy="504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3329">
                  <a:extLst>
                    <a:ext uri="{9D8B030D-6E8A-4147-A177-3AD203B41FA5}">
                      <a16:colId xmlns:a16="http://schemas.microsoft.com/office/drawing/2014/main" val="4211546461"/>
                    </a:ext>
                  </a:extLst>
                </a:gridCol>
                <a:gridCol w="4152121">
                  <a:extLst>
                    <a:ext uri="{9D8B030D-6E8A-4147-A177-3AD203B41FA5}">
                      <a16:colId xmlns:a16="http://schemas.microsoft.com/office/drawing/2014/main" val="1255671453"/>
                    </a:ext>
                  </a:extLst>
                </a:gridCol>
              </a:tblGrid>
              <a:tr h="64351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>
                          <a:effectLst/>
                        </a:rPr>
                        <a:t>Voornaam + naam</a:t>
                      </a:r>
                      <a:endParaRPr lang="en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>
                          <a:effectLst/>
                        </a:rPr>
                        <a:t>Verantwoordelijk voor </a:t>
                      </a:r>
                      <a:endParaRPr lang="en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extLst>
                  <a:ext uri="{0D108BD9-81ED-4DB2-BD59-A6C34878D82A}">
                    <a16:rowId xmlns:a16="http://schemas.microsoft.com/office/drawing/2014/main" val="1643018307"/>
                  </a:ext>
                </a:extLst>
              </a:tr>
              <a:tr h="64351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>
                          <a:effectLst/>
                        </a:rPr>
                        <a:t>Brandon Morren</a:t>
                      </a:r>
                      <a:endParaRPr lang="en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 dirty="0">
                          <a:effectLst/>
                        </a:rPr>
                        <a:t>Visualisatie in DB (“virtualisatie in website” en DB)</a:t>
                      </a:r>
                      <a:endParaRPr lang="en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extLst>
                  <a:ext uri="{0D108BD9-81ED-4DB2-BD59-A6C34878D82A}">
                    <a16:rowId xmlns:a16="http://schemas.microsoft.com/office/drawing/2014/main" val="1754873801"/>
                  </a:ext>
                </a:extLst>
              </a:tr>
              <a:tr h="64351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>
                          <a:effectLst/>
                        </a:rPr>
                        <a:t>Brent Druyts</a:t>
                      </a:r>
                      <a:endParaRPr lang="en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 dirty="0">
                          <a:effectLst/>
                        </a:rPr>
                        <a:t>Ultrasoon sensor met parkeerbarrière</a:t>
                      </a:r>
                      <a:endParaRPr lang="en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extLst>
                  <a:ext uri="{0D108BD9-81ED-4DB2-BD59-A6C34878D82A}">
                    <a16:rowId xmlns:a16="http://schemas.microsoft.com/office/drawing/2014/main" val="2972163465"/>
                  </a:ext>
                </a:extLst>
              </a:tr>
              <a:tr h="64351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>
                          <a:effectLst/>
                        </a:rPr>
                        <a:t>Milan Sterkens</a:t>
                      </a:r>
                      <a:endParaRPr lang="en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 dirty="0">
                          <a:effectLst/>
                        </a:rPr>
                        <a:t>Nummerplaatherkenning</a:t>
                      </a:r>
                      <a:endParaRPr lang="en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extLst>
                  <a:ext uri="{0D108BD9-81ED-4DB2-BD59-A6C34878D82A}">
                    <a16:rowId xmlns:a16="http://schemas.microsoft.com/office/drawing/2014/main" val="4225221584"/>
                  </a:ext>
                </a:extLst>
              </a:tr>
              <a:tr h="64351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>
                          <a:effectLst/>
                        </a:rPr>
                        <a:t>Frederik Crauwels</a:t>
                      </a:r>
                      <a:endParaRPr lang="en-BE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 dirty="0">
                          <a:effectLst/>
                        </a:rPr>
                        <a:t>Remote webinterface</a:t>
                      </a:r>
                      <a:endParaRPr lang="en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extLst>
                  <a:ext uri="{0D108BD9-81ED-4DB2-BD59-A6C34878D82A}">
                    <a16:rowId xmlns:a16="http://schemas.microsoft.com/office/drawing/2014/main" val="2843021391"/>
                  </a:ext>
                </a:extLst>
              </a:tr>
              <a:tr h="947059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2000" dirty="0">
                          <a:effectLst/>
                        </a:rPr>
                        <a:t>Gedeelde taken</a:t>
                      </a:r>
                      <a:endParaRPr lang="en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tc>
                  <a:txBody>
                    <a:bodyPr/>
                    <a:lstStyle/>
                    <a:p>
                      <a:pPr marL="342900" indent="-34290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nl-BE" sz="2000" dirty="0">
                          <a:effectLst/>
                        </a:rPr>
                        <a:t>Push message uitsturen </a:t>
                      </a:r>
                    </a:p>
                    <a:p>
                      <a:pPr marL="342900" indent="-34290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nl-BE" sz="2000" dirty="0">
                          <a:effectLst/>
                        </a:rPr>
                        <a:t>wanneer 4 parkeerplaatsen vol zijn (LDR + Push)</a:t>
                      </a:r>
                    </a:p>
                    <a:p>
                      <a:pPr marL="342900" indent="-34290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nl-BE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Projectbundel en powerpoint maken</a:t>
                      </a:r>
                      <a:endParaRPr lang="en-BE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36064" marR="136064" marT="0" marB="0"/>
                </a:tc>
                <a:extLst>
                  <a:ext uri="{0D108BD9-81ED-4DB2-BD59-A6C34878D82A}">
                    <a16:rowId xmlns:a16="http://schemas.microsoft.com/office/drawing/2014/main" val="420467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6C8D7-0EB7-4F01-BC86-9C07A9255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93473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173C219B-7C1F-4A83-B79B-0ECAF575E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" r="17897" b="-1"/>
          <a:stretch/>
        </p:blipFill>
        <p:spPr>
          <a:xfrm>
            <a:off x="3200170" y="10"/>
            <a:ext cx="809267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DDB9CF-8DB8-4CBE-ACC0-683555BD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170" y="0"/>
            <a:ext cx="809267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811CD-F06E-4C91-901D-FFDE112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8600"/>
            <a:ext cx="5452533" cy="6390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225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56ED-4B40-4E5A-B45A-92BF511E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Verloop presentatie</a:t>
            </a:r>
            <a:endParaRPr lang="en-B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D2BDA-5E03-4CD5-947D-9AD5984F9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065451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77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67B45-AB74-41D2-BB92-60527ACF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Wie zijn wij?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E6CE0-B250-40CF-BC3E-5F8E5266B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626470"/>
              </p:ext>
            </p:extLst>
          </p:nvPr>
        </p:nvGraphicFramePr>
        <p:xfrm>
          <a:off x="804672" y="2252825"/>
          <a:ext cx="5945450" cy="235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07">
                  <a:extLst>
                    <a:ext uri="{9D8B030D-6E8A-4147-A177-3AD203B41FA5}">
                      <a16:colId xmlns:a16="http://schemas.microsoft.com/office/drawing/2014/main" val="3293409377"/>
                    </a:ext>
                  </a:extLst>
                </a:gridCol>
                <a:gridCol w="2762443">
                  <a:extLst>
                    <a:ext uri="{9D8B030D-6E8A-4147-A177-3AD203B41FA5}">
                      <a16:colId xmlns:a16="http://schemas.microsoft.com/office/drawing/2014/main" val="3467663502"/>
                    </a:ext>
                  </a:extLst>
                </a:gridCol>
              </a:tblGrid>
              <a:tr h="1179351">
                <a:tc>
                  <a:txBody>
                    <a:bodyPr/>
                    <a:lstStyle/>
                    <a:p>
                      <a:r>
                        <a:rPr lang="nl-NL" sz="3100"/>
                        <a:t>Brandon Morren</a:t>
                      </a:r>
                      <a:endParaRPr lang="en-BE" sz="3100"/>
                    </a:p>
                  </a:txBody>
                  <a:tcPr marL="159372" marR="159372" marT="79686" marB="79686"/>
                </a:tc>
                <a:tc>
                  <a:txBody>
                    <a:bodyPr/>
                    <a:lstStyle/>
                    <a:p>
                      <a:r>
                        <a:rPr lang="nl-NL" sz="3100"/>
                        <a:t>Brent Druyts</a:t>
                      </a:r>
                      <a:endParaRPr lang="en-BE" sz="3100"/>
                    </a:p>
                  </a:txBody>
                  <a:tcPr marL="159372" marR="159372" marT="79686" marB="79686"/>
                </a:tc>
                <a:extLst>
                  <a:ext uri="{0D108BD9-81ED-4DB2-BD59-A6C34878D82A}">
                    <a16:rowId xmlns:a16="http://schemas.microsoft.com/office/drawing/2014/main" val="3214864357"/>
                  </a:ext>
                </a:extLst>
              </a:tr>
              <a:tr h="1179351">
                <a:tc>
                  <a:txBody>
                    <a:bodyPr/>
                    <a:lstStyle/>
                    <a:p>
                      <a:r>
                        <a:rPr lang="nl-NL" sz="3100"/>
                        <a:t>Milan Sterkens</a:t>
                      </a:r>
                      <a:endParaRPr lang="en-BE" sz="3100"/>
                    </a:p>
                  </a:txBody>
                  <a:tcPr marL="159372" marR="159372" marT="79686" marB="79686"/>
                </a:tc>
                <a:tc>
                  <a:txBody>
                    <a:bodyPr/>
                    <a:lstStyle/>
                    <a:p>
                      <a:r>
                        <a:rPr lang="nl-NL" sz="3100"/>
                        <a:t>Frederik Crauwels</a:t>
                      </a:r>
                      <a:endParaRPr lang="en-BE" sz="3100"/>
                    </a:p>
                  </a:txBody>
                  <a:tcPr marL="159372" marR="159372" marT="79686" marB="79686"/>
                </a:tc>
                <a:extLst>
                  <a:ext uri="{0D108BD9-81ED-4DB2-BD59-A6C34878D82A}">
                    <a16:rowId xmlns:a16="http://schemas.microsoft.com/office/drawing/2014/main" val="96936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4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67B45-AB74-41D2-BB92-60527ACF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Plan van </a:t>
            </a:r>
            <a:r>
              <a:rPr lang="en-US" sz="3600" dirty="0" err="1">
                <a:solidFill>
                  <a:srgbClr val="FFFFFF"/>
                </a:solidFill>
              </a:rPr>
              <a:t>aanpak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05E07E-FBA9-4A60-9BC8-EA8EA92DE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38714"/>
              </p:ext>
            </p:extLst>
          </p:nvPr>
        </p:nvGraphicFramePr>
        <p:xfrm>
          <a:off x="487598" y="745300"/>
          <a:ext cx="6726478" cy="4628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7343">
                  <a:extLst>
                    <a:ext uri="{9D8B030D-6E8A-4147-A177-3AD203B41FA5}">
                      <a16:colId xmlns:a16="http://schemas.microsoft.com/office/drawing/2014/main" val="3695197460"/>
                    </a:ext>
                  </a:extLst>
                </a:gridCol>
                <a:gridCol w="5599135">
                  <a:extLst>
                    <a:ext uri="{9D8B030D-6E8A-4147-A177-3AD203B41FA5}">
                      <a16:colId xmlns:a16="http://schemas.microsoft.com/office/drawing/2014/main" val="2571086074"/>
                    </a:ext>
                  </a:extLst>
                </a:gridCol>
              </a:tblGrid>
              <a:tr h="215225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600" dirty="0">
                          <a:effectLst/>
                        </a:rPr>
                        <a:t>Datum</a:t>
                      </a:r>
                      <a:endParaRPr lang="en-BE" sz="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600">
                          <a:effectLst/>
                        </a:rPr>
                        <a:t>To-Do </a:t>
                      </a:r>
                      <a:endParaRPr lang="en-BE" sz="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extLst>
                  <a:ext uri="{0D108BD9-81ED-4DB2-BD59-A6C34878D82A}">
                    <a16:rowId xmlns:a16="http://schemas.microsoft.com/office/drawing/2014/main" val="3259719564"/>
                  </a:ext>
                </a:extLst>
              </a:tr>
              <a:tr h="87435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Vrijdag 29 oktober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b="1" dirty="0">
                          <a:effectLst/>
                        </a:rPr>
                        <a:t>Eerste taak</a:t>
                      </a:r>
                      <a:r>
                        <a:rPr lang="nl-BE" sz="1050" dirty="0">
                          <a:effectLst/>
                        </a:rPr>
                        <a:t>: algemene documentatie van elk individu zijn deelopdracht. Verkenningsfase waarin elk lid van het team een onderdeel gaat onderzoeken en documenteren.</a:t>
                      </a:r>
                      <a:endParaRPr lang="en-BE" sz="1050" dirty="0">
                        <a:effectLst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b="1" dirty="0">
                          <a:effectLst/>
                        </a:rPr>
                        <a:t>Tweede taak</a:t>
                      </a:r>
                      <a:r>
                        <a:rPr lang="nl-BE" sz="1050" dirty="0">
                          <a:effectLst/>
                        </a:rPr>
                        <a:t>: vakantie nemen... Tussentijdse vakantie moet ook dienen om rust te nemen. Voor de taken uit, maar neem ook tijd voor jezelf.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extLst>
                  <a:ext uri="{0D108BD9-81ED-4DB2-BD59-A6C34878D82A}">
                    <a16:rowId xmlns:a16="http://schemas.microsoft.com/office/drawing/2014/main" val="2304795876"/>
                  </a:ext>
                </a:extLst>
              </a:tr>
              <a:tr h="87435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Vrijdag 12 november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Tussentijdse evaluatie hoe voor iedereen het project verloopt.</a:t>
                      </a:r>
                      <a:endParaRPr lang="nl-NL" sz="1050" dirty="0">
                        <a:effectLst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b="1" dirty="0">
                          <a:effectLst/>
                        </a:rPr>
                        <a:t>Afspreken on-campus / op locatie P305-(4): 12:30 mag je langskomen of materiaal achterlaten (afgesloten kast).</a:t>
                      </a:r>
                      <a:endParaRPr lang="en-BE" sz="105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extLst>
                  <a:ext uri="{0D108BD9-81ED-4DB2-BD59-A6C34878D82A}">
                    <a16:rowId xmlns:a16="http://schemas.microsoft.com/office/drawing/2014/main" val="3297557402"/>
                  </a:ext>
                </a:extLst>
              </a:tr>
              <a:tr h="87435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Vrijdag 19 november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Tussentijdse evaluatie hoe voor iedereen het project verloopt.</a:t>
                      </a:r>
                      <a:endParaRPr lang="en-BE" sz="1050" dirty="0">
                        <a:effectLst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b="1" dirty="0">
                          <a:effectLst/>
                        </a:rPr>
                        <a:t>Afspreken on-campus / op locatie</a:t>
                      </a:r>
                      <a:endParaRPr lang="en-BE" sz="105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extLst>
                  <a:ext uri="{0D108BD9-81ED-4DB2-BD59-A6C34878D82A}">
                    <a16:rowId xmlns:a16="http://schemas.microsoft.com/office/drawing/2014/main" val="2279370149"/>
                  </a:ext>
                </a:extLst>
              </a:tr>
              <a:tr h="874354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Vrijdag 26 november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Tussentijdse evaluatie hoe voor iedereen het project verloopt.</a:t>
                      </a:r>
                      <a:endParaRPr lang="en-BE" sz="1050" dirty="0">
                        <a:effectLst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Extra content toevoegen die zijn aangemaakt en afronden het project.</a:t>
                      </a:r>
                      <a:endParaRPr lang="en-BE" sz="1050" dirty="0">
                        <a:effectLst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b="1" dirty="0">
                          <a:effectLst/>
                        </a:rPr>
                        <a:t>Afspreken on-campus / op locatie</a:t>
                      </a:r>
                      <a:endParaRPr lang="en-BE" sz="105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extLst>
                  <a:ext uri="{0D108BD9-81ED-4DB2-BD59-A6C34878D82A}">
                    <a16:rowId xmlns:a16="http://schemas.microsoft.com/office/drawing/2014/main" val="524394878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Woensdag 1 december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b="1" dirty="0">
                          <a:effectLst/>
                        </a:rPr>
                        <a:t>Afgeven van projectbundel en powerpoint presentatie.</a:t>
                      </a:r>
                      <a:endParaRPr lang="en-BE" sz="105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extLst>
                  <a:ext uri="{0D108BD9-81ED-4DB2-BD59-A6C34878D82A}">
                    <a16:rowId xmlns:a16="http://schemas.microsoft.com/office/drawing/2014/main" val="3722340660"/>
                  </a:ext>
                </a:extLst>
              </a:tr>
              <a:tr h="413359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Vrijdag 3 december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nl-BE" sz="1050" dirty="0">
                          <a:effectLst/>
                        </a:rPr>
                        <a:t>Jury waarbij iedereen aanwezig moet zijn. Voorstellen van project en demo voorzien.</a:t>
                      </a:r>
                      <a:endParaRPr lang="en-BE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3083" marR="43083" marT="0" marB="0"/>
                </a:tc>
                <a:extLst>
                  <a:ext uri="{0D108BD9-81ED-4DB2-BD59-A6C34878D82A}">
                    <a16:rowId xmlns:a16="http://schemas.microsoft.com/office/drawing/2014/main" val="310130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9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8E98B-B9C5-4953-80F6-B0CE862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561252"/>
            <a:ext cx="9941211" cy="342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6000" dirty="0">
                <a:effectLst/>
              </a:rPr>
            </a:br>
            <a:r>
              <a:rPr lang="en-US" sz="6000" dirty="0" err="1">
                <a:effectLst/>
              </a:rPr>
              <a:t>Vrijdag</a:t>
            </a:r>
            <a:r>
              <a:rPr lang="en-US" sz="6000" dirty="0">
                <a:effectLst/>
              </a:rPr>
              <a:t> 29 </a:t>
            </a:r>
            <a:r>
              <a:rPr lang="en-US" sz="6000" dirty="0" err="1">
                <a:effectLst/>
              </a:rPr>
              <a:t>oktober</a:t>
            </a:r>
            <a:br>
              <a:rPr lang="en-US" sz="6000" dirty="0">
                <a:effectLst/>
              </a:rPr>
            </a:br>
            <a:endParaRPr lang="en-US" sz="600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A29-5629-4166-802E-273F90BA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159" y="4550831"/>
            <a:ext cx="10136271" cy="1981491"/>
          </a:xfrm>
          <a:noFill/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8000" b="1" dirty="0" err="1"/>
              <a:t>Eerste</a:t>
            </a:r>
            <a:r>
              <a:rPr lang="en-US" sz="8000" b="1" dirty="0"/>
              <a:t> </a:t>
            </a:r>
            <a:r>
              <a:rPr lang="en-US" sz="8000" b="1" dirty="0" err="1"/>
              <a:t>taak</a:t>
            </a:r>
            <a:r>
              <a:rPr lang="en-US" sz="8000" dirty="0"/>
              <a:t>: </a:t>
            </a:r>
            <a:r>
              <a:rPr lang="en-US" sz="8000" dirty="0" err="1"/>
              <a:t>algemene</a:t>
            </a:r>
            <a:r>
              <a:rPr lang="en-US" sz="8000" dirty="0"/>
              <a:t> </a:t>
            </a:r>
            <a:r>
              <a:rPr lang="en-US" sz="8000" dirty="0" err="1"/>
              <a:t>documentatie</a:t>
            </a:r>
            <a:r>
              <a:rPr lang="en-US" sz="8000" dirty="0"/>
              <a:t> van elk </a:t>
            </a:r>
            <a:r>
              <a:rPr lang="en-US" sz="8000" dirty="0" err="1"/>
              <a:t>individu</a:t>
            </a:r>
            <a:r>
              <a:rPr lang="en-US" sz="8000" dirty="0"/>
              <a:t> </a:t>
            </a:r>
            <a:r>
              <a:rPr lang="en-US" sz="8000" dirty="0" err="1"/>
              <a:t>zijn</a:t>
            </a:r>
            <a:r>
              <a:rPr lang="en-US" sz="8000" dirty="0"/>
              <a:t> </a:t>
            </a:r>
            <a:r>
              <a:rPr lang="en-US" sz="8000" dirty="0" err="1"/>
              <a:t>deelopdracht</a:t>
            </a:r>
            <a:r>
              <a:rPr lang="en-US" sz="8000" dirty="0"/>
              <a:t>. </a:t>
            </a:r>
            <a:r>
              <a:rPr lang="en-US" sz="8000" dirty="0" err="1"/>
              <a:t>Verkenningsfase</a:t>
            </a:r>
            <a:r>
              <a:rPr lang="en-US" sz="8000" dirty="0"/>
              <a:t> </a:t>
            </a:r>
            <a:r>
              <a:rPr lang="en-US" sz="8000" dirty="0" err="1"/>
              <a:t>waarin</a:t>
            </a:r>
            <a:r>
              <a:rPr lang="en-US" sz="8000" dirty="0"/>
              <a:t> elk lid van het team </a:t>
            </a:r>
            <a:r>
              <a:rPr lang="en-US" sz="8000" dirty="0" err="1"/>
              <a:t>een</a:t>
            </a:r>
            <a:r>
              <a:rPr lang="en-US" sz="8000" dirty="0"/>
              <a:t> </a:t>
            </a:r>
            <a:r>
              <a:rPr lang="en-US" sz="8000" dirty="0" err="1"/>
              <a:t>onderdeel</a:t>
            </a:r>
            <a:r>
              <a:rPr lang="en-US" sz="8000" dirty="0"/>
              <a:t> </a:t>
            </a:r>
            <a:r>
              <a:rPr lang="en-US" sz="8000" dirty="0" err="1"/>
              <a:t>gaat</a:t>
            </a:r>
            <a:r>
              <a:rPr lang="en-US" sz="8000" dirty="0"/>
              <a:t> </a:t>
            </a:r>
            <a:r>
              <a:rPr lang="en-US" sz="8000" dirty="0" err="1"/>
              <a:t>onderzoeken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documenteren</a:t>
            </a:r>
            <a:r>
              <a:rPr lang="en-US" sz="8000" dirty="0"/>
              <a:t>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8000" b="1" dirty="0" err="1"/>
              <a:t>Tweede</a:t>
            </a:r>
            <a:r>
              <a:rPr lang="en-US" sz="8000" b="1" dirty="0"/>
              <a:t> </a:t>
            </a:r>
            <a:r>
              <a:rPr lang="en-US" sz="8000" b="1" dirty="0" err="1"/>
              <a:t>taak</a:t>
            </a:r>
            <a:r>
              <a:rPr lang="en-US" sz="8000" dirty="0"/>
              <a:t>: </a:t>
            </a:r>
            <a:r>
              <a:rPr lang="en-US" sz="8000" dirty="0" err="1"/>
              <a:t>vakantie</a:t>
            </a:r>
            <a:r>
              <a:rPr lang="en-US" sz="8000" dirty="0"/>
              <a:t> </a:t>
            </a:r>
            <a:r>
              <a:rPr lang="en-US" sz="8000" dirty="0" err="1"/>
              <a:t>nemen</a:t>
            </a:r>
            <a:r>
              <a:rPr lang="en-US" sz="8000" dirty="0"/>
              <a:t>... </a:t>
            </a:r>
            <a:r>
              <a:rPr lang="en-US" sz="8000" dirty="0" err="1"/>
              <a:t>Tussentijdse</a:t>
            </a:r>
            <a:r>
              <a:rPr lang="en-US" sz="8000" dirty="0"/>
              <a:t> </a:t>
            </a:r>
            <a:r>
              <a:rPr lang="en-US" sz="8000" dirty="0" err="1"/>
              <a:t>vakantie</a:t>
            </a:r>
            <a:r>
              <a:rPr lang="en-US" sz="8000" dirty="0"/>
              <a:t> </a:t>
            </a:r>
            <a:r>
              <a:rPr lang="en-US" sz="8000" dirty="0" err="1"/>
              <a:t>moet</a:t>
            </a:r>
            <a:r>
              <a:rPr lang="en-US" sz="8000" dirty="0"/>
              <a:t> </a:t>
            </a:r>
            <a:r>
              <a:rPr lang="en-US" sz="8000" dirty="0" err="1"/>
              <a:t>ook</a:t>
            </a:r>
            <a:r>
              <a:rPr lang="en-US" sz="8000" dirty="0"/>
              <a:t> </a:t>
            </a:r>
            <a:r>
              <a:rPr lang="en-US" sz="8000" dirty="0" err="1"/>
              <a:t>dienen</a:t>
            </a:r>
            <a:r>
              <a:rPr lang="en-US" sz="8000" dirty="0"/>
              <a:t> om rust </a:t>
            </a:r>
            <a:r>
              <a:rPr lang="en-US" sz="8000" dirty="0" err="1"/>
              <a:t>te</a:t>
            </a:r>
            <a:r>
              <a:rPr lang="en-US" sz="8000" dirty="0"/>
              <a:t> </a:t>
            </a:r>
            <a:r>
              <a:rPr lang="en-US" sz="8000" dirty="0" err="1"/>
              <a:t>nemen</a:t>
            </a:r>
            <a:r>
              <a:rPr lang="en-US" sz="8000" dirty="0"/>
              <a:t>. </a:t>
            </a:r>
            <a:r>
              <a:rPr lang="en-US" sz="8000" dirty="0" err="1"/>
              <a:t>Voor</a:t>
            </a:r>
            <a:r>
              <a:rPr lang="en-US" sz="8000" dirty="0"/>
              <a:t> de taken </a:t>
            </a:r>
            <a:r>
              <a:rPr lang="en-US" sz="8000" dirty="0" err="1"/>
              <a:t>uit</a:t>
            </a:r>
            <a:r>
              <a:rPr lang="en-US" sz="8000" dirty="0"/>
              <a:t>, maar neem </a:t>
            </a:r>
            <a:r>
              <a:rPr lang="en-US" sz="8000" dirty="0" err="1"/>
              <a:t>ook</a:t>
            </a:r>
            <a:r>
              <a:rPr lang="en-US" sz="8000" dirty="0"/>
              <a:t> </a:t>
            </a:r>
            <a:r>
              <a:rPr lang="en-US" sz="8000" dirty="0" err="1"/>
              <a:t>tijd</a:t>
            </a:r>
            <a:r>
              <a:rPr lang="en-US" sz="8000" dirty="0"/>
              <a:t> </a:t>
            </a:r>
            <a:r>
              <a:rPr lang="en-US" sz="8000" dirty="0" err="1"/>
              <a:t>voor</a:t>
            </a:r>
            <a:r>
              <a:rPr lang="en-US" sz="8000" dirty="0"/>
              <a:t> </a:t>
            </a:r>
            <a:r>
              <a:rPr lang="en-US" sz="8000" dirty="0" err="1"/>
              <a:t>jezelf</a:t>
            </a:r>
            <a:r>
              <a:rPr lang="en-US" sz="8000" dirty="0"/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3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8E98B-B9C5-4953-80F6-B0CE862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561252"/>
            <a:ext cx="9941211" cy="342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nl-BE" sz="6000" dirty="0">
                <a:effectLst/>
              </a:rPr>
              <a:t>Vrijdag 12 november</a:t>
            </a:r>
            <a:endParaRPr lang="en-BE" sz="6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A29-5629-4166-802E-273F90BA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159" y="4550832"/>
            <a:ext cx="9941211" cy="1745916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nl-BE" sz="2800" dirty="0">
                <a:effectLst/>
              </a:rPr>
              <a:t>Tussentijdse evaluatie hoe voor iedereen het project verloopt.</a:t>
            </a:r>
            <a:endParaRPr lang="nl-NL" sz="2800" dirty="0">
              <a:effectLst/>
            </a:endParaRPr>
          </a:p>
          <a:p>
            <a:pPr>
              <a:spcAft>
                <a:spcPts val="1200"/>
              </a:spcAft>
            </a:pPr>
            <a:r>
              <a:rPr lang="nl-BE" sz="2800" b="1" dirty="0">
                <a:effectLst/>
              </a:rPr>
              <a:t>Afspreken on-campus / op locatie P305-(4): 12:30 mag je langskomen of materiaal achterlaten (afgesloten kast).</a:t>
            </a:r>
            <a:endParaRPr lang="en-BE" sz="2800" b="1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2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8E98B-B9C5-4953-80F6-B0CE862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561252"/>
            <a:ext cx="9941211" cy="3428328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nl-BE" sz="6000" dirty="0">
                <a:effectLst/>
              </a:rPr>
            </a:br>
            <a:br>
              <a:rPr lang="nl-BE" sz="6000" dirty="0">
                <a:effectLst/>
              </a:rPr>
            </a:br>
            <a:r>
              <a:rPr lang="nl-BE" sz="6000" dirty="0">
                <a:effectLst/>
              </a:rPr>
              <a:t>Vrijdag 19 november</a:t>
            </a:r>
            <a:br>
              <a:rPr lang="en-BE" sz="6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6000" dirty="0">
                <a:effectLst/>
              </a:rPr>
            </a:br>
            <a:endParaRPr lang="en-US" sz="600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A29-5629-4166-802E-273F90BA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159" y="4550832"/>
            <a:ext cx="9941211" cy="1745916"/>
          </a:xfrm>
          <a:noFill/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nl-BE" sz="11200" dirty="0">
                <a:effectLst/>
              </a:rPr>
              <a:t>Tussentijdse evaluatie hoe voor iedereen het project verloopt.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nl-BE" sz="11200" dirty="0"/>
              <a:t>Minimale vereisten uitwerken / Wat moet zeker al werken.</a:t>
            </a:r>
            <a:endParaRPr lang="en-BE" sz="11200" dirty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nl-BE" sz="11200" b="1" dirty="0">
                <a:effectLst/>
              </a:rPr>
              <a:t>Afspreken on-campus / op locatie</a:t>
            </a:r>
            <a:endParaRPr lang="en-BE" sz="11200" b="1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8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8E98B-B9C5-4953-80F6-B0CE862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561252"/>
            <a:ext cx="9941211" cy="342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nl-BE" sz="6000" dirty="0">
                <a:effectLst/>
              </a:rPr>
            </a:br>
            <a:r>
              <a:rPr lang="nl-BE" sz="6000" dirty="0">
                <a:effectLst/>
              </a:rPr>
              <a:t>Vrijdag 26 november</a:t>
            </a:r>
            <a:br>
              <a:rPr lang="en-BE" sz="6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6000" dirty="0">
                <a:effectLst/>
              </a:rPr>
            </a:br>
            <a:endParaRPr lang="en-US" sz="600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A29-5629-4166-802E-273F90BA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159" y="4550832"/>
            <a:ext cx="9941211" cy="1745916"/>
          </a:xfrm>
          <a:noFill/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fontAlgn="t">
              <a:spcAft>
                <a:spcPts val="1200"/>
              </a:spcAft>
            </a:pPr>
            <a:r>
              <a:rPr lang="nl-BE" sz="9600" dirty="0"/>
              <a:t>Tussentijdse evaluatie hoe voor iedereen het project verloopt.</a:t>
            </a:r>
            <a:endParaRPr lang="en-BE" sz="9600" dirty="0"/>
          </a:p>
          <a:p>
            <a:pPr fontAlgn="t">
              <a:spcAft>
                <a:spcPts val="1200"/>
              </a:spcAft>
            </a:pPr>
            <a:r>
              <a:rPr lang="nl-BE" sz="9600" dirty="0"/>
              <a:t>Minimale uitwerking testen en samenvoegen.Extra content toevoegen die zijn aangemaakt en afronden het project.</a:t>
            </a:r>
            <a:endParaRPr lang="en-BE" sz="9600" dirty="0"/>
          </a:p>
          <a:p>
            <a:pPr fontAlgn="t">
              <a:spcAft>
                <a:spcPts val="1200"/>
              </a:spcAft>
            </a:pPr>
            <a:r>
              <a:rPr lang="nl-BE" sz="9600" b="1" dirty="0"/>
              <a:t>Afspreken on-campus / op locatie</a:t>
            </a:r>
            <a:endParaRPr lang="en-BE" sz="9600" b="1" dirty="0"/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4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8E98B-B9C5-4953-80F6-B0CE862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561252"/>
            <a:ext cx="9941211" cy="34283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nl-BE" sz="6000" dirty="0">
                <a:effectLst/>
              </a:rPr>
            </a:br>
            <a:br>
              <a:rPr lang="nl-BE" sz="6000" dirty="0">
                <a:effectLst/>
              </a:rPr>
            </a:br>
            <a:r>
              <a:rPr lang="nl-BE" sz="6000" dirty="0">
                <a:effectLst/>
              </a:rPr>
              <a:t>Woensdag 1 december</a:t>
            </a:r>
            <a:br>
              <a:rPr lang="en-BE" sz="6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nl-BE" sz="6000" dirty="0">
                <a:effectLst/>
              </a:rPr>
              <a:t>Vrijdag 3 december</a:t>
            </a:r>
            <a:br>
              <a:rPr lang="en-BE" sz="6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BE" sz="6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6000" dirty="0">
                <a:effectLst/>
              </a:rPr>
            </a:br>
            <a:endParaRPr lang="en-US" sz="600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A29-5629-4166-802E-273F90BA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159" y="4550832"/>
            <a:ext cx="9941211" cy="174591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400" b="1" dirty="0"/>
              <a:t>Afwerken en indienen</a:t>
            </a:r>
            <a:r>
              <a:rPr lang="nl-BE" sz="2400" b="1" dirty="0">
                <a:effectLst/>
              </a:rPr>
              <a:t> van projectbundel en powerpoint presentatie.</a:t>
            </a:r>
            <a:endParaRPr lang="en-BE" sz="2400" b="1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nl-BE" sz="2400" dirty="0">
                <a:effectLst/>
              </a:rPr>
              <a:t>Jury waarbij iedereen aanwezig moet zijn. Voorstellen van project, presentatie en demo voorzien.</a:t>
            </a:r>
            <a:endParaRPr lang="en-BE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66479"/>
      </p:ext>
    </p:extLst>
  </p:cSld>
  <p:clrMapOvr>
    <a:masterClrMapping/>
  </p:clrMapOvr>
</p:sld>
</file>

<file path=ppt/theme/theme1.xml><?xml version="1.0" encoding="utf-8"?>
<a:theme xmlns:a="http://schemas.openxmlformats.org/drawingml/2006/main" name="Weergave">
  <a:themeElements>
    <a:clrScheme name="Weergav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eergav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eergav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TM03457515[[fn=Weergave]]</Template>
  <TotalTime>18</TotalTime>
  <Words>461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Verdana</vt:lpstr>
      <vt:lpstr>Wingdings 2</vt:lpstr>
      <vt:lpstr>Weergave</vt:lpstr>
      <vt:lpstr>IOT Parkingplace Groep 8</vt:lpstr>
      <vt:lpstr>Verloop presentatie</vt:lpstr>
      <vt:lpstr>Wie zijn wij?</vt:lpstr>
      <vt:lpstr>Plan van aanpak</vt:lpstr>
      <vt:lpstr> Vrijdag 29 oktober </vt:lpstr>
      <vt:lpstr>Vrijdag 12 november</vt:lpstr>
      <vt:lpstr>  Vrijdag 19 november  </vt:lpstr>
      <vt:lpstr> Vrijdag 26 november  </vt:lpstr>
      <vt:lpstr>  Woensdag 1 december Vrijdag 3 december   </vt:lpstr>
      <vt:lpstr>Wie heeft wat gedaan?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Brandon Morren</dc:creator>
  <cp:lastModifiedBy>Frederik Crauwels</cp:lastModifiedBy>
  <cp:revision>4</cp:revision>
  <dcterms:created xsi:type="dcterms:W3CDTF">2021-11-30T16:27:58Z</dcterms:created>
  <dcterms:modified xsi:type="dcterms:W3CDTF">2021-11-30T17:11:01Z</dcterms:modified>
</cp:coreProperties>
</file>