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61" r:id="rId4"/>
    <p:sldId id="262" r:id="rId5"/>
  </p:sldIdLst>
  <p:sldSz cx="3200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/>
    <p:restoredTop sz="94718"/>
  </p:normalViewPr>
  <p:slideViewPr>
    <p:cSldViewPr snapToGrid="0" snapToObjects="1">
      <p:cViewPr>
        <p:scale>
          <a:sx n="248" d="100"/>
          <a:sy n="248" d="100"/>
        </p:scale>
        <p:origin x="33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598593"/>
            <a:ext cx="2720340" cy="1273387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921087"/>
            <a:ext cx="2400300" cy="883073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94733"/>
            <a:ext cx="69008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94733"/>
            <a:ext cx="203025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911861"/>
            <a:ext cx="2760345" cy="152146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2447714"/>
            <a:ext cx="2760345" cy="800100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973666"/>
            <a:ext cx="13601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973666"/>
            <a:ext cx="13601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94734"/>
            <a:ext cx="276034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896620"/>
            <a:ext cx="1353919" cy="439420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336040"/>
            <a:ext cx="135391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896620"/>
            <a:ext cx="1360587" cy="439420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336040"/>
            <a:ext cx="13605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43840"/>
            <a:ext cx="1032212" cy="85344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526627"/>
            <a:ext cx="1620203" cy="2599267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097280"/>
            <a:ext cx="1032212" cy="2032847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43840"/>
            <a:ext cx="1032212" cy="85344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526627"/>
            <a:ext cx="1620203" cy="2599267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097280"/>
            <a:ext cx="1032212" cy="2032847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94734"/>
            <a:ext cx="276034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973666"/>
            <a:ext cx="276034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3390054"/>
            <a:ext cx="7200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99D5-C268-0F49-9415-6FD9F1032B0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3390054"/>
            <a:ext cx="108013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3390054"/>
            <a:ext cx="7200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B2B-1121-B545-A8D5-2E9F41DB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1744E8-47E8-664B-A27D-9198AEB50B52}"/>
              </a:ext>
            </a:extLst>
          </p:cNvPr>
          <p:cNvSpPr/>
          <p:nvPr/>
        </p:nvSpPr>
        <p:spPr>
          <a:xfrm>
            <a:off x="167082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C0A576-FE6A-C147-8732-9E877263B7A4}"/>
              </a:ext>
            </a:extLst>
          </p:cNvPr>
          <p:cNvSpPr/>
          <p:nvPr/>
        </p:nvSpPr>
        <p:spPr>
          <a:xfrm>
            <a:off x="1761698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in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2114138-1A13-2445-95FA-CAFCF4E79C71}"/>
              </a:ext>
            </a:extLst>
          </p:cNvPr>
          <p:cNvSpPr/>
          <p:nvPr/>
        </p:nvSpPr>
        <p:spPr>
          <a:xfrm>
            <a:off x="167082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71B0973-CFB8-964B-8598-A01422927E7C}"/>
              </a:ext>
            </a:extLst>
          </p:cNvPr>
          <p:cNvSpPr/>
          <p:nvPr/>
        </p:nvSpPr>
        <p:spPr>
          <a:xfrm>
            <a:off x="1761698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E8D6678-E96A-CA4F-8B0B-80FE6F037849}"/>
              </a:ext>
            </a:extLst>
          </p:cNvPr>
          <p:cNvSpPr/>
          <p:nvPr/>
        </p:nvSpPr>
        <p:spPr>
          <a:xfrm>
            <a:off x="167082" y="164238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919B38-3958-A940-96F2-67D4AC2B4B2D}"/>
              </a:ext>
            </a:extLst>
          </p:cNvPr>
          <p:cNvSpPr/>
          <p:nvPr/>
        </p:nvSpPr>
        <p:spPr>
          <a:xfrm>
            <a:off x="1761698" y="164238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24CC4C0-CF72-2646-AEB2-DB1695BCEAB0}"/>
              </a:ext>
            </a:extLst>
          </p:cNvPr>
          <p:cNvSpPr/>
          <p:nvPr/>
        </p:nvSpPr>
        <p:spPr>
          <a:xfrm>
            <a:off x="167082" y="2409930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A678916-00EC-A449-AB36-B7732EB134AE}"/>
              </a:ext>
            </a:extLst>
          </p:cNvPr>
          <p:cNvSpPr/>
          <p:nvPr/>
        </p:nvSpPr>
        <p:spPr>
          <a:xfrm>
            <a:off x="1761698" y="2409930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knl3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8C082B5-3251-5B47-86BE-825145EE1CDC}"/>
              </a:ext>
            </a:extLst>
          </p:cNvPr>
          <p:cNvSpPr/>
          <p:nvPr/>
        </p:nvSpPr>
        <p:spPr>
          <a:xfrm>
            <a:off x="167082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out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3F2FCB8-C80C-EE4E-A12C-F04B453BAD31}"/>
              </a:ext>
            </a:extLst>
          </p:cNvPr>
          <p:cNvSpPr/>
          <p:nvPr/>
        </p:nvSpPr>
        <p:spPr>
          <a:xfrm>
            <a:off x="1761698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out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B9A390-82C6-954C-A7B8-EAEDA893838F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802892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98501-8922-454F-84E0-A51C691E6E85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F0AC10-5265-454F-AD84-E1AD0288CC8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C4C337-3448-4D42-8109-6A0630811E4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2397508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AFF6F8-EB37-ED40-86E7-834EDE65C7E7}"/>
              </a:ext>
            </a:extLst>
          </p:cNvPr>
          <p:cNvCxnSpPr/>
          <p:nvPr/>
        </p:nvCxnSpPr>
        <p:spPr>
          <a:xfrm>
            <a:off x="817983" y="1206762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723905-5D32-3849-BF00-A166FF72C268}"/>
              </a:ext>
            </a:extLst>
          </p:cNvPr>
          <p:cNvCxnSpPr>
            <a:cxnSpLocks/>
          </p:cNvCxnSpPr>
          <p:nvPr/>
        </p:nvCxnSpPr>
        <p:spPr>
          <a:xfrm>
            <a:off x="817983" y="1206762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9FC359-BAEB-C845-B978-40EF038DCC00}"/>
              </a:ext>
            </a:extLst>
          </p:cNvPr>
          <p:cNvCxnSpPr>
            <a:cxnSpLocks/>
          </p:cNvCxnSpPr>
          <p:nvPr/>
        </p:nvCxnSpPr>
        <p:spPr>
          <a:xfrm flipH="1">
            <a:off x="817983" y="1206762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5DAE91-3D28-5842-B1C3-1D9CF9B0C911}"/>
              </a:ext>
            </a:extLst>
          </p:cNvPr>
          <p:cNvCxnSpPr>
            <a:cxnSpLocks/>
          </p:cNvCxnSpPr>
          <p:nvPr/>
        </p:nvCxnSpPr>
        <p:spPr>
          <a:xfrm>
            <a:off x="2412599" y="1206762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0EA107F-8967-7642-BB3F-B8EAED0F277F}"/>
              </a:ext>
            </a:extLst>
          </p:cNvPr>
          <p:cNvCxnSpPr/>
          <p:nvPr/>
        </p:nvCxnSpPr>
        <p:spPr>
          <a:xfrm>
            <a:off x="807709" y="1967567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B7A21C-AAB9-C548-AC63-2955EC9FE320}"/>
              </a:ext>
            </a:extLst>
          </p:cNvPr>
          <p:cNvCxnSpPr>
            <a:cxnSpLocks/>
          </p:cNvCxnSpPr>
          <p:nvPr/>
        </p:nvCxnSpPr>
        <p:spPr>
          <a:xfrm>
            <a:off x="807709" y="1967567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6A9561-10A7-EE4B-A165-996DB1E76D6C}"/>
              </a:ext>
            </a:extLst>
          </p:cNvPr>
          <p:cNvCxnSpPr>
            <a:cxnSpLocks/>
          </p:cNvCxnSpPr>
          <p:nvPr/>
        </p:nvCxnSpPr>
        <p:spPr>
          <a:xfrm flipH="1">
            <a:off x="807709" y="1967567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D2620E-EC23-C64A-8B70-A7ABC5995126}"/>
              </a:ext>
            </a:extLst>
          </p:cNvPr>
          <p:cNvCxnSpPr>
            <a:cxnSpLocks/>
          </p:cNvCxnSpPr>
          <p:nvPr/>
        </p:nvCxnSpPr>
        <p:spPr>
          <a:xfrm>
            <a:off x="2402325" y="1967567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1FBF5A-654A-A248-A44C-07B2A14652E4}"/>
              </a:ext>
            </a:extLst>
          </p:cNvPr>
          <p:cNvCxnSpPr/>
          <p:nvPr/>
        </p:nvCxnSpPr>
        <p:spPr>
          <a:xfrm>
            <a:off x="797435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0496BA-9F18-024E-8151-23DBDDBFBE64}"/>
              </a:ext>
            </a:extLst>
          </p:cNvPr>
          <p:cNvCxnSpPr>
            <a:cxnSpLocks/>
          </p:cNvCxnSpPr>
          <p:nvPr/>
        </p:nvCxnSpPr>
        <p:spPr>
          <a:xfrm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36C895-97E6-964B-9D50-8DCBC1B31823}"/>
              </a:ext>
            </a:extLst>
          </p:cNvPr>
          <p:cNvCxnSpPr>
            <a:cxnSpLocks/>
          </p:cNvCxnSpPr>
          <p:nvPr/>
        </p:nvCxnSpPr>
        <p:spPr>
          <a:xfrm flipH="1"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64D5E2-F454-9E42-A854-30432958E58A}"/>
              </a:ext>
            </a:extLst>
          </p:cNvPr>
          <p:cNvCxnSpPr>
            <a:cxnSpLocks/>
          </p:cNvCxnSpPr>
          <p:nvPr/>
        </p:nvCxnSpPr>
        <p:spPr>
          <a:xfrm>
            <a:off x="2392051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1744E8-47E8-664B-A27D-9198AEB50B52}"/>
              </a:ext>
            </a:extLst>
          </p:cNvPr>
          <p:cNvSpPr/>
          <p:nvPr/>
        </p:nvSpPr>
        <p:spPr>
          <a:xfrm>
            <a:off x="167082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C0A576-FE6A-C147-8732-9E877263B7A4}"/>
              </a:ext>
            </a:extLst>
          </p:cNvPr>
          <p:cNvSpPr/>
          <p:nvPr/>
        </p:nvSpPr>
        <p:spPr>
          <a:xfrm>
            <a:off x="1761698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in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2114138-1A13-2445-95FA-CAFCF4E79C71}"/>
              </a:ext>
            </a:extLst>
          </p:cNvPr>
          <p:cNvSpPr/>
          <p:nvPr/>
        </p:nvSpPr>
        <p:spPr>
          <a:xfrm>
            <a:off x="167082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71B0973-CFB8-964B-8598-A01422927E7C}"/>
              </a:ext>
            </a:extLst>
          </p:cNvPr>
          <p:cNvSpPr/>
          <p:nvPr/>
        </p:nvSpPr>
        <p:spPr>
          <a:xfrm>
            <a:off x="1761698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E8D6678-E96A-CA4F-8B0B-80FE6F037849}"/>
              </a:ext>
            </a:extLst>
          </p:cNvPr>
          <p:cNvSpPr/>
          <p:nvPr/>
        </p:nvSpPr>
        <p:spPr>
          <a:xfrm>
            <a:off x="167082" y="1642388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919B38-3958-A940-96F2-67D4AC2B4B2D}"/>
              </a:ext>
            </a:extLst>
          </p:cNvPr>
          <p:cNvSpPr/>
          <p:nvPr/>
        </p:nvSpPr>
        <p:spPr>
          <a:xfrm>
            <a:off x="1761698" y="1642388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24CC4C0-CF72-2646-AEB2-DB1695BCEAB0}"/>
              </a:ext>
            </a:extLst>
          </p:cNvPr>
          <p:cNvSpPr/>
          <p:nvPr/>
        </p:nvSpPr>
        <p:spPr>
          <a:xfrm>
            <a:off x="167082" y="2409930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A678916-00EC-A449-AB36-B7732EB134AE}"/>
              </a:ext>
            </a:extLst>
          </p:cNvPr>
          <p:cNvSpPr/>
          <p:nvPr/>
        </p:nvSpPr>
        <p:spPr>
          <a:xfrm>
            <a:off x="1761698" y="2409930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knl3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8C082B5-3251-5B47-86BE-825145EE1CDC}"/>
              </a:ext>
            </a:extLst>
          </p:cNvPr>
          <p:cNvSpPr/>
          <p:nvPr/>
        </p:nvSpPr>
        <p:spPr>
          <a:xfrm>
            <a:off x="167082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out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3F2FCB8-C80C-EE4E-A12C-F04B453BAD31}"/>
              </a:ext>
            </a:extLst>
          </p:cNvPr>
          <p:cNvSpPr/>
          <p:nvPr/>
        </p:nvSpPr>
        <p:spPr>
          <a:xfrm>
            <a:off x="1761698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out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B9A390-82C6-954C-A7B8-EAEDA893838F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802892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98501-8922-454F-84E0-A51C691E6E85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F0AC10-5265-454F-AD84-E1AD0288CC8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C4C337-3448-4D42-8109-6A0630811E4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2397508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AFF6F8-EB37-ED40-86E7-834EDE65C7E7}"/>
              </a:ext>
            </a:extLst>
          </p:cNvPr>
          <p:cNvCxnSpPr/>
          <p:nvPr/>
        </p:nvCxnSpPr>
        <p:spPr>
          <a:xfrm>
            <a:off x="817983" y="1206762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9FC359-BAEB-C845-B978-40EF038DCC00}"/>
              </a:ext>
            </a:extLst>
          </p:cNvPr>
          <p:cNvCxnSpPr>
            <a:cxnSpLocks/>
          </p:cNvCxnSpPr>
          <p:nvPr/>
        </p:nvCxnSpPr>
        <p:spPr>
          <a:xfrm flipH="1">
            <a:off x="817983" y="1206762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0EA107F-8967-7642-BB3F-B8EAED0F277F}"/>
              </a:ext>
            </a:extLst>
          </p:cNvPr>
          <p:cNvCxnSpPr/>
          <p:nvPr/>
        </p:nvCxnSpPr>
        <p:spPr>
          <a:xfrm>
            <a:off x="807709" y="1967567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B7A21C-AAB9-C548-AC63-2955EC9FE320}"/>
              </a:ext>
            </a:extLst>
          </p:cNvPr>
          <p:cNvCxnSpPr>
            <a:cxnSpLocks/>
          </p:cNvCxnSpPr>
          <p:nvPr/>
        </p:nvCxnSpPr>
        <p:spPr>
          <a:xfrm>
            <a:off x="807709" y="1967567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1FBF5A-654A-A248-A44C-07B2A14652E4}"/>
              </a:ext>
            </a:extLst>
          </p:cNvPr>
          <p:cNvCxnSpPr/>
          <p:nvPr/>
        </p:nvCxnSpPr>
        <p:spPr>
          <a:xfrm>
            <a:off x="797435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0496BA-9F18-024E-8151-23DBDDBFBE64}"/>
              </a:ext>
            </a:extLst>
          </p:cNvPr>
          <p:cNvCxnSpPr>
            <a:cxnSpLocks/>
          </p:cNvCxnSpPr>
          <p:nvPr/>
        </p:nvCxnSpPr>
        <p:spPr>
          <a:xfrm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36C895-97E6-964B-9D50-8DCBC1B31823}"/>
              </a:ext>
            </a:extLst>
          </p:cNvPr>
          <p:cNvCxnSpPr>
            <a:cxnSpLocks/>
          </p:cNvCxnSpPr>
          <p:nvPr/>
        </p:nvCxnSpPr>
        <p:spPr>
          <a:xfrm flipH="1"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64D5E2-F454-9E42-A854-30432958E58A}"/>
              </a:ext>
            </a:extLst>
          </p:cNvPr>
          <p:cNvCxnSpPr>
            <a:cxnSpLocks/>
          </p:cNvCxnSpPr>
          <p:nvPr/>
        </p:nvCxnSpPr>
        <p:spPr>
          <a:xfrm>
            <a:off x="2392051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1744E8-47E8-664B-A27D-9198AEB50B52}"/>
              </a:ext>
            </a:extLst>
          </p:cNvPr>
          <p:cNvSpPr/>
          <p:nvPr/>
        </p:nvSpPr>
        <p:spPr>
          <a:xfrm>
            <a:off x="167082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C0A576-FE6A-C147-8732-9E877263B7A4}"/>
              </a:ext>
            </a:extLst>
          </p:cNvPr>
          <p:cNvSpPr/>
          <p:nvPr/>
        </p:nvSpPr>
        <p:spPr>
          <a:xfrm>
            <a:off x="1761698" y="107304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in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2114138-1A13-2445-95FA-CAFCF4E79C71}"/>
              </a:ext>
            </a:extLst>
          </p:cNvPr>
          <p:cNvSpPr/>
          <p:nvPr/>
        </p:nvSpPr>
        <p:spPr>
          <a:xfrm>
            <a:off x="167082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71B0973-CFB8-964B-8598-A01422927E7C}"/>
              </a:ext>
            </a:extLst>
          </p:cNvPr>
          <p:cNvSpPr/>
          <p:nvPr/>
        </p:nvSpPr>
        <p:spPr>
          <a:xfrm>
            <a:off x="1761698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E8D6678-E96A-CA4F-8B0B-80FE6F037849}"/>
              </a:ext>
            </a:extLst>
          </p:cNvPr>
          <p:cNvSpPr/>
          <p:nvPr/>
        </p:nvSpPr>
        <p:spPr>
          <a:xfrm>
            <a:off x="167082" y="1642388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919B38-3958-A940-96F2-67D4AC2B4B2D}"/>
              </a:ext>
            </a:extLst>
          </p:cNvPr>
          <p:cNvSpPr/>
          <p:nvPr/>
        </p:nvSpPr>
        <p:spPr>
          <a:xfrm>
            <a:off x="1761698" y="1642388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24CC4C0-CF72-2646-AEB2-DB1695BCEAB0}"/>
              </a:ext>
            </a:extLst>
          </p:cNvPr>
          <p:cNvSpPr/>
          <p:nvPr/>
        </p:nvSpPr>
        <p:spPr>
          <a:xfrm>
            <a:off x="167082" y="2409930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A678916-00EC-A449-AB36-B7732EB134AE}"/>
              </a:ext>
            </a:extLst>
          </p:cNvPr>
          <p:cNvSpPr/>
          <p:nvPr/>
        </p:nvSpPr>
        <p:spPr>
          <a:xfrm>
            <a:off x="1761698" y="2409930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knl3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8C082B5-3251-5B47-86BE-825145EE1CDC}"/>
              </a:ext>
            </a:extLst>
          </p:cNvPr>
          <p:cNvSpPr/>
          <p:nvPr/>
        </p:nvSpPr>
        <p:spPr>
          <a:xfrm>
            <a:off x="167082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out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3F2FCB8-C80C-EE4E-A12C-F04B453BAD31}"/>
              </a:ext>
            </a:extLst>
          </p:cNvPr>
          <p:cNvSpPr/>
          <p:nvPr/>
        </p:nvSpPr>
        <p:spPr>
          <a:xfrm>
            <a:off x="1761698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out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B9A390-82C6-954C-A7B8-EAEDA893838F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802892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98501-8922-454F-84E0-A51C691E6E85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F0AC10-5265-454F-AD84-E1AD0288CC8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C4C337-3448-4D42-8109-6A0630811E4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2397508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AFF6F8-EB37-ED40-86E7-834EDE65C7E7}"/>
              </a:ext>
            </a:extLst>
          </p:cNvPr>
          <p:cNvCxnSpPr/>
          <p:nvPr/>
        </p:nvCxnSpPr>
        <p:spPr>
          <a:xfrm>
            <a:off x="817983" y="1206762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9FC359-BAEB-C845-B978-40EF038DCC00}"/>
              </a:ext>
            </a:extLst>
          </p:cNvPr>
          <p:cNvCxnSpPr>
            <a:cxnSpLocks/>
          </p:cNvCxnSpPr>
          <p:nvPr/>
        </p:nvCxnSpPr>
        <p:spPr>
          <a:xfrm flipH="1">
            <a:off x="817983" y="1206762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B7A21C-AAB9-C548-AC63-2955EC9FE320}"/>
              </a:ext>
            </a:extLst>
          </p:cNvPr>
          <p:cNvCxnSpPr>
            <a:cxnSpLocks/>
          </p:cNvCxnSpPr>
          <p:nvPr/>
        </p:nvCxnSpPr>
        <p:spPr>
          <a:xfrm>
            <a:off x="807709" y="1967567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36C895-97E6-964B-9D50-8DCBC1B31823}"/>
              </a:ext>
            </a:extLst>
          </p:cNvPr>
          <p:cNvCxnSpPr>
            <a:cxnSpLocks/>
          </p:cNvCxnSpPr>
          <p:nvPr/>
        </p:nvCxnSpPr>
        <p:spPr>
          <a:xfrm flipH="1"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64D5E2-F454-9E42-A854-30432958E58A}"/>
              </a:ext>
            </a:extLst>
          </p:cNvPr>
          <p:cNvCxnSpPr>
            <a:cxnSpLocks/>
          </p:cNvCxnSpPr>
          <p:nvPr/>
        </p:nvCxnSpPr>
        <p:spPr>
          <a:xfrm>
            <a:off x="2392051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1744E8-47E8-664B-A27D-9198AEB50B52}"/>
              </a:ext>
            </a:extLst>
          </p:cNvPr>
          <p:cNvSpPr/>
          <p:nvPr/>
        </p:nvSpPr>
        <p:spPr>
          <a:xfrm>
            <a:off x="167082" y="107304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C0A576-FE6A-C147-8732-9E877263B7A4}"/>
              </a:ext>
            </a:extLst>
          </p:cNvPr>
          <p:cNvSpPr/>
          <p:nvPr/>
        </p:nvSpPr>
        <p:spPr>
          <a:xfrm>
            <a:off x="1761698" y="107304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in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2114138-1A13-2445-95FA-CAFCF4E79C71}"/>
              </a:ext>
            </a:extLst>
          </p:cNvPr>
          <p:cNvSpPr/>
          <p:nvPr/>
        </p:nvSpPr>
        <p:spPr>
          <a:xfrm>
            <a:off x="167082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71B0973-CFB8-964B-8598-A01422927E7C}"/>
              </a:ext>
            </a:extLst>
          </p:cNvPr>
          <p:cNvSpPr/>
          <p:nvPr/>
        </p:nvSpPr>
        <p:spPr>
          <a:xfrm>
            <a:off x="1761698" y="874846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E8D6678-E96A-CA4F-8B0B-80FE6F037849}"/>
              </a:ext>
            </a:extLst>
          </p:cNvPr>
          <p:cNvSpPr/>
          <p:nvPr/>
        </p:nvSpPr>
        <p:spPr>
          <a:xfrm>
            <a:off x="167082" y="1642388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919B38-3958-A940-96F2-67D4AC2B4B2D}"/>
              </a:ext>
            </a:extLst>
          </p:cNvPr>
          <p:cNvSpPr/>
          <p:nvPr/>
        </p:nvSpPr>
        <p:spPr>
          <a:xfrm>
            <a:off x="1761698" y="1642388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24CC4C0-CF72-2646-AEB2-DB1695BCEAB0}"/>
              </a:ext>
            </a:extLst>
          </p:cNvPr>
          <p:cNvSpPr/>
          <p:nvPr/>
        </p:nvSpPr>
        <p:spPr>
          <a:xfrm>
            <a:off x="167082" y="2409930"/>
            <a:ext cx="1271620" cy="3319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knl3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A678916-00EC-A449-AB36-B7732EB134AE}"/>
              </a:ext>
            </a:extLst>
          </p:cNvPr>
          <p:cNvSpPr/>
          <p:nvPr/>
        </p:nvSpPr>
        <p:spPr>
          <a:xfrm>
            <a:off x="1761698" y="2409930"/>
            <a:ext cx="1271620" cy="3319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knl3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8C082B5-3251-5B47-86BE-825145EE1CDC}"/>
              </a:ext>
            </a:extLst>
          </p:cNvPr>
          <p:cNvSpPr/>
          <p:nvPr/>
        </p:nvSpPr>
        <p:spPr>
          <a:xfrm>
            <a:off x="167082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out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3F2FCB8-C80C-EE4E-A12C-F04B453BAD31}"/>
              </a:ext>
            </a:extLst>
          </p:cNvPr>
          <p:cNvSpPr/>
          <p:nvPr/>
        </p:nvSpPr>
        <p:spPr>
          <a:xfrm>
            <a:off x="1761698" y="3163998"/>
            <a:ext cx="1271620" cy="33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out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B9A390-82C6-954C-A7B8-EAEDA893838F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802892" y="439220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98501-8922-454F-84E0-A51C691E6E85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802892" y="439220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AFF6F8-EB37-ED40-86E7-834EDE65C7E7}"/>
              </a:ext>
            </a:extLst>
          </p:cNvPr>
          <p:cNvCxnSpPr/>
          <p:nvPr/>
        </p:nvCxnSpPr>
        <p:spPr>
          <a:xfrm>
            <a:off x="817983" y="1206762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9FC359-BAEB-C845-B978-40EF038DCC00}"/>
              </a:ext>
            </a:extLst>
          </p:cNvPr>
          <p:cNvCxnSpPr>
            <a:cxnSpLocks/>
          </p:cNvCxnSpPr>
          <p:nvPr/>
        </p:nvCxnSpPr>
        <p:spPr>
          <a:xfrm flipH="1">
            <a:off x="817983" y="1206762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B7A21C-AAB9-C548-AC63-2955EC9FE320}"/>
              </a:ext>
            </a:extLst>
          </p:cNvPr>
          <p:cNvCxnSpPr>
            <a:cxnSpLocks/>
          </p:cNvCxnSpPr>
          <p:nvPr/>
        </p:nvCxnSpPr>
        <p:spPr>
          <a:xfrm>
            <a:off x="807709" y="1967567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36C895-97E6-964B-9D50-8DCBC1B31823}"/>
              </a:ext>
            </a:extLst>
          </p:cNvPr>
          <p:cNvCxnSpPr>
            <a:cxnSpLocks/>
          </p:cNvCxnSpPr>
          <p:nvPr/>
        </p:nvCxnSpPr>
        <p:spPr>
          <a:xfrm flipH="1">
            <a:off x="797435" y="2741846"/>
            <a:ext cx="1594616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64D5E2-F454-9E42-A854-30432958E58A}"/>
              </a:ext>
            </a:extLst>
          </p:cNvPr>
          <p:cNvCxnSpPr>
            <a:cxnSpLocks/>
          </p:cNvCxnSpPr>
          <p:nvPr/>
        </p:nvCxnSpPr>
        <p:spPr>
          <a:xfrm>
            <a:off x="2392051" y="2741846"/>
            <a:ext cx="0" cy="435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200</Words>
  <Application>Microsoft Macintosh PowerPoint</Application>
  <PresentationFormat>Custom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Neth, Brandon - (brandonneth)</dc:creator>
  <cp:lastModifiedBy>Neth, Brandon - (brandonneth)</cp:lastModifiedBy>
  <cp:revision>4</cp:revision>
  <dcterms:created xsi:type="dcterms:W3CDTF">2022-08-31T18:14:33Z</dcterms:created>
  <dcterms:modified xsi:type="dcterms:W3CDTF">2022-09-01T05:12:23Z</dcterms:modified>
</cp:coreProperties>
</file>