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0" r:id="rId3"/>
    <p:sldId id="259" r:id="rId4"/>
    <p:sldId id="261" r:id="rId5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 snapToObjects="1">
      <p:cViewPr varScale="1">
        <p:scale>
          <a:sx n="229" d="100"/>
          <a:sy n="229" d="100"/>
        </p:scale>
        <p:origin x="2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6E5D8-181D-3643-8B5A-B7D0EA8876C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1D915-C371-A442-B9C7-08DBE0BB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1D915-C371-A442-B9C7-08DBE0BB6D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1D915-C371-A442-B9C7-08DBE0BB6D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1D915-C371-A442-B9C7-08DBE0BB6D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CA31-0D59-7049-AD19-50EC0E0F369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6386-FFC5-9D4A-8930-C417473D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8F693F-DC6F-4D46-8FE9-28BED4C38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56591"/>
              </p:ext>
            </p:extLst>
          </p:nvPr>
        </p:nvGraphicFramePr>
        <p:xfrm>
          <a:off x="571500" y="571500"/>
          <a:ext cx="34290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1.0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3.8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9.7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2.2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2.4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5.1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7.6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8.5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8EE00F-313A-6E43-945A-D6102825B1C8}"/>
              </a:ext>
            </a:extLst>
          </p:cNvPr>
          <p:cNvSpPr txBox="1"/>
          <p:nvPr/>
        </p:nvSpPr>
        <p:spPr>
          <a:xfrm>
            <a:off x="2434739" y="752811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968DC-33BD-A145-A0F3-1222C9319266}"/>
              </a:ext>
            </a:extLst>
          </p:cNvPr>
          <p:cNvSpPr txBox="1"/>
          <p:nvPr/>
        </p:nvSpPr>
        <p:spPr>
          <a:xfrm>
            <a:off x="1782679" y="7512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F2DB2-565B-BB42-86AF-B00A02992E55}"/>
              </a:ext>
            </a:extLst>
          </p:cNvPr>
          <p:cNvSpPr txBox="1"/>
          <p:nvPr/>
        </p:nvSpPr>
        <p:spPr>
          <a:xfrm>
            <a:off x="2080155" y="7512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10D1A-D27A-544B-8620-32248CC174EF}"/>
              </a:ext>
            </a:extLst>
          </p:cNvPr>
          <p:cNvSpPr txBox="1"/>
          <p:nvPr/>
        </p:nvSpPr>
        <p:spPr>
          <a:xfrm>
            <a:off x="564941" y="324331"/>
            <a:ext cx="354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Coordinate Storage, Array of Structs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772F40-BED0-644B-9050-5DD8C390B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15486"/>
              </p:ext>
            </p:extLst>
          </p:nvPr>
        </p:nvGraphicFramePr>
        <p:xfrm>
          <a:off x="1729113" y="1120584"/>
          <a:ext cx="12161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2">
                  <a:extLst>
                    <a:ext uri="{9D8B030D-6E8A-4147-A177-3AD203B41FA5}">
                      <a16:colId xmlns:a16="http://schemas.microsoft.com/office/drawing/2014/main" val="415304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(0,   3,   1.0)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(1,   1,   3.8)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4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(1,   4,   9.7)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43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(2,   0,   2.2)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(2,   2,   2.4)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40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(2,   3,   3.2)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14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(3,   5,   5.1)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2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(5,   2,   7.6)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0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(5,   4,   8.5)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23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5C4B84-2A49-B54E-8B7E-9EB1FA78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81237"/>
              </p:ext>
            </p:extLst>
          </p:nvPr>
        </p:nvGraphicFramePr>
        <p:xfrm>
          <a:off x="752708" y="2768290"/>
          <a:ext cx="3703320" cy="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91672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814393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352039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1.0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3.8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9.7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2.2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2.4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5.1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7.6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8.5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59741D7-AE9A-8E4C-8D85-A86953C8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1513"/>
              </p:ext>
            </p:extLst>
          </p:nvPr>
        </p:nvGraphicFramePr>
        <p:xfrm>
          <a:off x="752708" y="1392230"/>
          <a:ext cx="3703320" cy="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91672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814393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352039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66A469B-A864-ED4C-BF65-75A4DB2F5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79844"/>
              </p:ext>
            </p:extLst>
          </p:nvPr>
        </p:nvGraphicFramePr>
        <p:xfrm>
          <a:off x="752708" y="2080260"/>
          <a:ext cx="3703320" cy="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91672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814393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352039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8EE00F-313A-6E43-945A-D6102825B1C8}"/>
              </a:ext>
            </a:extLst>
          </p:cNvPr>
          <p:cNvSpPr txBox="1"/>
          <p:nvPr/>
        </p:nvSpPr>
        <p:spPr>
          <a:xfrm>
            <a:off x="115972" y="2789364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968DC-33BD-A145-A0F3-1222C9319266}"/>
              </a:ext>
            </a:extLst>
          </p:cNvPr>
          <p:cNvSpPr txBox="1"/>
          <p:nvPr/>
        </p:nvSpPr>
        <p:spPr>
          <a:xfrm>
            <a:off x="210357" y="13922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F2DB2-565B-BB42-86AF-B00A02992E55}"/>
              </a:ext>
            </a:extLst>
          </p:cNvPr>
          <p:cNvSpPr txBox="1"/>
          <p:nvPr/>
        </p:nvSpPr>
        <p:spPr>
          <a:xfrm>
            <a:off x="210357" y="210133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10D1A-D27A-544B-8620-32248CC174EF}"/>
              </a:ext>
            </a:extLst>
          </p:cNvPr>
          <p:cNvSpPr txBox="1"/>
          <p:nvPr/>
        </p:nvSpPr>
        <p:spPr>
          <a:xfrm>
            <a:off x="564941" y="324331"/>
            <a:ext cx="35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Coordinate Storage, Struct of Arrays</a:t>
            </a:r>
          </a:p>
        </p:txBody>
      </p:sp>
    </p:spTree>
    <p:extLst>
      <p:ext uri="{BB962C8B-B14F-4D97-AF65-F5344CB8AC3E}">
        <p14:creationId xmlns:p14="http://schemas.microsoft.com/office/powerpoint/2010/main" val="39296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5C4B84-2A49-B54E-8B7E-9EB1FA78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48436"/>
              </p:ext>
            </p:extLst>
          </p:nvPr>
        </p:nvGraphicFramePr>
        <p:xfrm>
          <a:off x="752708" y="2768290"/>
          <a:ext cx="3703320" cy="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91672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814393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352039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2.2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3.8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2.4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7.6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1.0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9.7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8.5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5.1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59741D7-AE9A-8E4C-8D85-A86953C8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58351"/>
              </p:ext>
            </p:extLst>
          </p:nvPr>
        </p:nvGraphicFramePr>
        <p:xfrm>
          <a:off x="752708" y="1392230"/>
          <a:ext cx="3703320" cy="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91672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814393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352039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66A469B-A864-ED4C-BF65-75A4DB2F5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20723"/>
              </p:ext>
            </p:extLst>
          </p:nvPr>
        </p:nvGraphicFramePr>
        <p:xfrm>
          <a:off x="752708" y="2080260"/>
          <a:ext cx="3703320" cy="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91672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5814393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352039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14300" marR="11430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8EE00F-313A-6E43-945A-D6102825B1C8}"/>
              </a:ext>
            </a:extLst>
          </p:cNvPr>
          <p:cNvSpPr txBox="1"/>
          <p:nvPr/>
        </p:nvSpPr>
        <p:spPr>
          <a:xfrm>
            <a:off x="115972" y="2789364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968DC-33BD-A145-A0F3-1222C9319266}"/>
              </a:ext>
            </a:extLst>
          </p:cNvPr>
          <p:cNvSpPr txBox="1"/>
          <p:nvPr/>
        </p:nvSpPr>
        <p:spPr>
          <a:xfrm>
            <a:off x="210357" y="13922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F2DB2-565B-BB42-86AF-B00A02992E55}"/>
              </a:ext>
            </a:extLst>
          </p:cNvPr>
          <p:cNvSpPr txBox="1"/>
          <p:nvPr/>
        </p:nvSpPr>
        <p:spPr>
          <a:xfrm>
            <a:off x="210357" y="210133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10D1A-D27A-544B-8620-32248CC174EF}"/>
              </a:ext>
            </a:extLst>
          </p:cNvPr>
          <p:cNvSpPr txBox="1"/>
          <p:nvPr/>
        </p:nvSpPr>
        <p:spPr>
          <a:xfrm>
            <a:off x="564941" y="324331"/>
            <a:ext cx="37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Coordinate Storage, Permutation (1,0)</a:t>
            </a:r>
          </a:p>
        </p:txBody>
      </p:sp>
    </p:spTree>
    <p:extLst>
      <p:ext uri="{BB962C8B-B14F-4D97-AF65-F5344CB8AC3E}">
        <p14:creationId xmlns:p14="http://schemas.microsoft.com/office/powerpoint/2010/main" val="30276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184</Words>
  <Application>Microsoft Macintosh PowerPoint</Application>
  <PresentationFormat>Custom</PresentationFormat>
  <Paragraphs>114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Neth, Brandon - (brandonneth)</dc:creator>
  <cp:lastModifiedBy>Neth, Brandon - (brandonneth)</cp:lastModifiedBy>
  <cp:revision>4</cp:revision>
  <dcterms:created xsi:type="dcterms:W3CDTF">2023-02-16T18:06:47Z</dcterms:created>
  <dcterms:modified xsi:type="dcterms:W3CDTF">2023-03-14T16:29:31Z</dcterms:modified>
</cp:coreProperties>
</file>