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70" r:id="rId6"/>
    <p:sldId id="269" r:id="rId7"/>
    <p:sldId id="271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mware.com/products/workstation-play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ButtonAlliance/OpenESPI-Common-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.greenbuttonalliance.org:8443/ThirdParty" TargetMode="External"/><Relationship Id="rId2" Type="http://schemas.openxmlformats.org/officeDocument/2006/relationships/hyperlink" Target="https://sandbox.greenbuttonalliance.org:8443/DataCustod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gkdnGIBERlPGTjo8ssm4-Ps7NhjWP1pd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7A6-65DD-4EE0-9D25-D6EE38491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Green Button Initiative</a:t>
            </a:r>
            <a:br>
              <a:rPr lang="en-US" dirty="0"/>
            </a:br>
            <a:r>
              <a:rPr lang="en-US" sz="3600" dirty="0"/>
              <a:t>	</a:t>
            </a:r>
            <a:r>
              <a:rPr lang="en-US" sz="2800" dirty="0"/>
              <a:t>How to run and compile Virtual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9C09-A65F-4FEF-BF4B-7E406D502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Jiwan</a:t>
            </a:r>
            <a:r>
              <a:rPr lang="en-US" dirty="0"/>
              <a:t> Chong</a:t>
            </a:r>
          </a:p>
        </p:txBody>
      </p:sp>
    </p:spTree>
    <p:extLst>
      <p:ext uri="{BB962C8B-B14F-4D97-AF65-F5344CB8AC3E}">
        <p14:creationId xmlns:p14="http://schemas.microsoft.com/office/powerpoint/2010/main" val="350002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D22D-B248-4CBF-9991-807E374A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VM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77B1-4E05-4306-B566-8D57A8C2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(preferred)</a:t>
            </a:r>
          </a:p>
          <a:p>
            <a:pPr lvl="1"/>
            <a:r>
              <a:rPr lang="en-US" dirty="0">
                <a:hlinkClick r:id="rId2"/>
              </a:rPr>
              <a:t>https://www.vmware.com/products/workstation-player.html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VirtualBox (alternative)</a:t>
            </a:r>
          </a:p>
          <a:p>
            <a:pPr lvl="1"/>
            <a:r>
              <a:rPr lang="en-US" dirty="0">
                <a:hlinkClick r:id="rId3"/>
              </a:rPr>
              <a:t>https://www.virtualbox.org/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5325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561-E967-4961-9120-DDD8581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OpenESPI</a:t>
            </a:r>
            <a:r>
              <a:rPr lang="en-US" dirty="0"/>
              <a:t>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03AE-051A-42CE-B279-CF375506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VMware Workstation</a:t>
            </a:r>
          </a:p>
          <a:p>
            <a:pPr lvl="1"/>
            <a:r>
              <a:rPr lang="en-US" dirty="0"/>
              <a:t>Open a Virtual Machine</a:t>
            </a:r>
          </a:p>
          <a:p>
            <a:pPr lvl="2"/>
            <a:r>
              <a:rPr lang="en-US" dirty="0"/>
              <a:t>Locate and Direct to \</a:t>
            </a:r>
            <a:r>
              <a:rPr lang="en-US" dirty="0" err="1"/>
              <a:t>OpenESPI-Greenbutton-javaVM</a:t>
            </a:r>
            <a:r>
              <a:rPr lang="en-US" dirty="0"/>
              <a:t>\</a:t>
            </a:r>
            <a:r>
              <a:rPr lang="en-US" dirty="0" err="1"/>
              <a:t>OpenESPI</a:t>
            </a:r>
            <a:r>
              <a:rPr lang="en-US" dirty="0"/>
              <a:t>-</a:t>
            </a:r>
            <a:r>
              <a:rPr lang="en-US" dirty="0" err="1"/>
              <a:t>Greenbutton</a:t>
            </a:r>
            <a:r>
              <a:rPr lang="en-US" dirty="0"/>
              <a:t>-java VM (Ubuntu 14.04 LTS)</a:t>
            </a:r>
          </a:p>
          <a:p>
            <a:pPr lvl="2"/>
            <a:r>
              <a:rPr lang="en-US" dirty="0"/>
              <a:t>Open the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5AF19-D817-4202-8FD2-9384EC9A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65755"/>
            <a:ext cx="3854213" cy="3096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B098E-160C-427F-8282-C2DD8DC6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22" y="3746089"/>
            <a:ext cx="4524108" cy="30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947F-34DD-4D0A-8E1C-3204CD88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OpenESPI</a:t>
            </a:r>
            <a:r>
              <a:rPr lang="en-US" dirty="0"/>
              <a:t>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7AD6-BCFE-436D-A777-588C584F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VM is create and is ready to launch\</a:t>
            </a:r>
          </a:p>
          <a:p>
            <a:pPr lvl="1"/>
            <a:r>
              <a:rPr lang="en-US" dirty="0"/>
              <a:t>Double click the </a:t>
            </a:r>
            <a:r>
              <a:rPr lang="en-US" dirty="0" err="1"/>
              <a:t>OpenESPI</a:t>
            </a:r>
            <a:r>
              <a:rPr lang="en-US" dirty="0"/>
              <a:t> VM or hit Play virtual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90B59-8F7A-4F4B-9B2A-428D70FF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9" y="3221666"/>
            <a:ext cx="4110498" cy="32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5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B624-BE8C-42C8-A09A-53AD92E1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OpenESPI</a:t>
            </a:r>
            <a:r>
              <a:rPr lang="en-US" dirty="0"/>
              <a:t>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D8FF-66B9-4774-B161-B048B7C9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the login page</a:t>
            </a:r>
          </a:p>
          <a:p>
            <a:pPr lvl="1"/>
            <a:r>
              <a:rPr lang="en-US" dirty="0"/>
              <a:t>The login info is – </a:t>
            </a:r>
          </a:p>
          <a:p>
            <a:pPr lvl="2"/>
            <a:r>
              <a:rPr lang="en-US" b="1" dirty="0"/>
              <a:t>Username</a:t>
            </a:r>
            <a:r>
              <a:rPr lang="en-US" dirty="0"/>
              <a:t>: </a:t>
            </a:r>
            <a:r>
              <a:rPr lang="en-US" dirty="0" err="1"/>
              <a:t>bitnami</a:t>
            </a:r>
            <a:r>
              <a:rPr lang="en-US" dirty="0"/>
              <a:t> (lowercase)</a:t>
            </a:r>
          </a:p>
          <a:p>
            <a:pPr lvl="2"/>
            <a:r>
              <a:rPr lang="en-US" b="1" dirty="0"/>
              <a:t>Password</a:t>
            </a:r>
            <a:r>
              <a:rPr lang="en-US" dirty="0"/>
              <a:t>: password (lowercase)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2692E-D431-4DEF-9F09-F0AFB942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39" y="3588774"/>
            <a:ext cx="3722522" cy="3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DAB4-4792-407E-922C-33FEC25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OpenESPI</a:t>
            </a:r>
            <a:r>
              <a:rPr lang="en-US" dirty="0"/>
              <a:t>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0FC5-6E6C-428C-B8BB-015267A6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terminal and git clone the repositories</a:t>
            </a:r>
          </a:p>
          <a:p>
            <a:pPr lvl="1"/>
            <a:r>
              <a:rPr lang="en-US" dirty="0"/>
              <a:t>git clone https://github.com/GreenButtonAlliance/OpenESPI-Common-java</a:t>
            </a:r>
          </a:p>
          <a:p>
            <a:pPr lvl="1"/>
            <a:r>
              <a:rPr lang="en-US" dirty="0"/>
              <a:t>git clone https://github.com/GreenButtonAlliance/OpenESPI-DataCustodian-java</a:t>
            </a:r>
          </a:p>
          <a:p>
            <a:pPr lvl="1"/>
            <a:r>
              <a:rPr lang="en-US" dirty="0"/>
              <a:t>git clone https://github.com/GreenButtonAlliance/OpenESPI-ThirdParty-java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A963F-28D4-41F1-A042-2C9C8B76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57" y="3844413"/>
            <a:ext cx="5066685" cy="28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6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EC79-BFBF-4A35-BDC5-249F1DB0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OpenESPI</a:t>
            </a:r>
            <a:r>
              <a:rPr lang="en-US" dirty="0"/>
              <a:t>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48C-31E1-4742-A0E7-F7F1BE19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https://github.com/MartyBurns/OpenESPI-GreenButtonCMDTest</a:t>
            </a:r>
          </a:p>
          <a:p>
            <a:pPr lvl="1"/>
            <a:r>
              <a:rPr lang="en-US" dirty="0"/>
              <a:t>Source of VM (</a:t>
            </a:r>
            <a:r>
              <a:rPr lang="en-US" dirty="0" err="1"/>
              <a:t>OpenESPI-GreenButtonCMDTest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Instructions on how to install and run test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D3392-3BBE-4F21-AF18-740DA4F8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33" y="3429000"/>
            <a:ext cx="26167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F9E2-38F5-4885-94E4-34B0508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Common-java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839E-4E87-44D7-9D77-25380E8A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on setup found on respective GitHub</a:t>
            </a:r>
          </a:p>
          <a:p>
            <a:pPr lvl="1"/>
            <a:r>
              <a:rPr lang="en-US" dirty="0">
                <a:hlinkClick r:id="rId2"/>
              </a:rPr>
              <a:t>https://github.com/GreenButtonAlliance/OpenESPI-Common-java</a:t>
            </a:r>
            <a:endParaRPr lang="en-US" dirty="0"/>
          </a:p>
          <a:p>
            <a:pPr lvl="2"/>
            <a:r>
              <a:rPr lang="en-US" dirty="0"/>
              <a:t>Clone Common-java</a:t>
            </a:r>
          </a:p>
          <a:p>
            <a:pPr lvl="2"/>
            <a:r>
              <a:rPr lang="en-US" dirty="0"/>
              <a:t>Change directory to Common-java (cd </a:t>
            </a:r>
            <a:r>
              <a:rPr lang="en-US" dirty="0" err="1"/>
              <a:t>OpenESPI</a:t>
            </a:r>
            <a:r>
              <a:rPr lang="en-US" dirty="0"/>
              <a:t>-Common)</a:t>
            </a:r>
          </a:p>
          <a:p>
            <a:pPr lvl="2"/>
            <a:r>
              <a:rPr lang="en-US" dirty="0" err="1"/>
              <a:t>mvn</a:t>
            </a:r>
            <a:r>
              <a:rPr lang="en-US" dirty="0"/>
              <a:t> –</a:t>
            </a:r>
            <a:r>
              <a:rPr lang="en-US" dirty="0" err="1"/>
              <a:t>Dmaven.test</a:t>
            </a:r>
            <a:r>
              <a:rPr lang="en-US" dirty="0"/>
              <a:t>-skip=true clean install</a:t>
            </a:r>
          </a:p>
        </p:txBody>
      </p:sp>
    </p:spTree>
    <p:extLst>
      <p:ext uri="{BB962C8B-B14F-4D97-AF65-F5344CB8AC3E}">
        <p14:creationId xmlns:p14="http://schemas.microsoft.com/office/powerpoint/2010/main" val="145882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4ED-7973-49E7-B3C3-0CD0348E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7AD-20E3-40F5-8E95-3427191B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Maven, JDK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2988E-F13B-4EB1-85D0-83B0EEF4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22" y="3825247"/>
            <a:ext cx="963560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630A-250E-424D-B9A9-3B74FA5F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8DF-8385-48F8-80A2-75ABA9DB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we use the VM is because the Common/</a:t>
            </a:r>
            <a:r>
              <a:rPr lang="en-US" dirty="0" err="1"/>
              <a:t>DataCustodian</a:t>
            </a:r>
            <a:r>
              <a:rPr lang="en-US" dirty="0"/>
              <a:t>/</a:t>
            </a:r>
            <a:r>
              <a:rPr lang="en-US" dirty="0" err="1"/>
              <a:t>ThirdParty</a:t>
            </a:r>
            <a:r>
              <a:rPr lang="en-US" dirty="0"/>
              <a:t> repositories gave errors upon attempting to compile and run each repository.</a:t>
            </a:r>
          </a:p>
          <a:p>
            <a:pPr lvl="1"/>
            <a:r>
              <a:rPr lang="en-US" dirty="0"/>
              <a:t>Most of the code was deprecated</a:t>
            </a:r>
          </a:p>
          <a:p>
            <a:pPr lvl="1"/>
            <a:r>
              <a:rPr lang="en-US" dirty="0"/>
              <a:t>Although it seems the GitHub has been updated</a:t>
            </a:r>
          </a:p>
        </p:txBody>
      </p:sp>
    </p:spTree>
    <p:extLst>
      <p:ext uri="{BB962C8B-B14F-4D97-AF65-F5344CB8AC3E}">
        <p14:creationId xmlns:p14="http://schemas.microsoft.com/office/powerpoint/2010/main" val="29147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6F9-492C-4701-964C-F7D6FDA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96DF-F0A2-416C-B211-0B99027B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similar – if not the same – as their sandbox</a:t>
            </a:r>
          </a:p>
          <a:p>
            <a:pPr lvl="1"/>
            <a:r>
              <a:rPr lang="en-US" dirty="0">
                <a:hlinkClick r:id="rId2"/>
              </a:rPr>
              <a:t>https://sandbox.greenbuttonalliance.org:8443/DataCustodian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https://sandbox.greenbuttonalliance.org:8443/ThirdParty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1FFD7D-8027-4CE5-A04E-F84F1882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360174"/>
            <a:ext cx="7567511" cy="32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75F4-9EF5-486A-BDB9-69F2D6C7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Usage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DF77-0696-46E4-9C84-4D840C1B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Clickable “Download My Data (DAD)” and “Front  Electric Meter”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BCCEE-7C7C-4B21-9874-C0FB67FA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29000"/>
            <a:ext cx="9301316" cy="2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7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4F17-B6BD-46E9-AEE8-CC84267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Usage Points: Front Electric Meter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38E90-594B-442D-8365-2A7E1C98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625213"/>
            <a:ext cx="587676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998-3A66-4C08-954D-809B7582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Authorizations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4CC48-B13E-4337-A346-7002EDB47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61081"/>
            <a:ext cx="8915400" cy="27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62AD-B4B4-47C6-AB3D-CB9F2FC4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Sandbox: Download My Data XML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2D9695-D4CA-4583-8752-C3F789C0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35277"/>
            <a:ext cx="8812494" cy="47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2229-D7C3-4B31-ABB8-B5E35EFA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463C-CFFA-4AE0-B080-52575D5F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Drive (Shareable Link approx. 5.5 GB)</a:t>
            </a:r>
          </a:p>
          <a:p>
            <a:pPr lvl="1"/>
            <a:r>
              <a:rPr lang="en-US" dirty="0">
                <a:hlinkClick r:id="rId2"/>
              </a:rPr>
              <a:t>https://drive.google.com/file/d/1gkdnGIBERlPGTjo8ssm4-Ps7NhjWP1pd/view?usp=sharing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16CA0-82BC-4790-ADB1-2E54981B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07" y="3276917"/>
            <a:ext cx="9125205" cy="35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3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716-98B9-45FD-83D8-8D51A5A3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A420-5902-4B6F-86CD-431D55BE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OpenESPI-Greenbutton-javaVM.zip</a:t>
            </a:r>
          </a:p>
          <a:p>
            <a:pPr lvl="1"/>
            <a:r>
              <a:rPr lang="en-US" dirty="0"/>
              <a:t>Right-click and extract using Windows Explorer or 7zip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1BE91-4102-4247-B9A3-AF54F79E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920751"/>
            <a:ext cx="3708605" cy="18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87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402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Green Button Initiative  How to run and compile Virtual Machine</vt:lpstr>
      <vt:lpstr>Why use the VM?</vt:lpstr>
      <vt:lpstr>End Result (Demo)</vt:lpstr>
      <vt:lpstr>Sandbox Usage Points</vt:lpstr>
      <vt:lpstr>Sandbox Usage Points: Front Electric Meter</vt:lpstr>
      <vt:lpstr>Sandbox Authorizations</vt:lpstr>
      <vt:lpstr>Sandbox: Download My Data XML Example</vt:lpstr>
      <vt:lpstr>Downloading the VM</vt:lpstr>
      <vt:lpstr>Extract the File</vt:lpstr>
      <vt:lpstr>Download a VM Application</vt:lpstr>
      <vt:lpstr>Setting up the OpenESPI VM</vt:lpstr>
      <vt:lpstr>Setting up the OpenESPI VM</vt:lpstr>
      <vt:lpstr>Setting up the OpenESPI VM</vt:lpstr>
      <vt:lpstr>Setting up the OpenESPI VM</vt:lpstr>
      <vt:lpstr>Setting up the OpenESPI VM</vt:lpstr>
      <vt:lpstr>Compiling Common-java</vt:lpstr>
      <vt:lpstr>Fixing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Button Initiative  How to run and compile VM</dc:title>
  <dc:creator>Rook</dc:creator>
  <cp:lastModifiedBy>Rook</cp:lastModifiedBy>
  <cp:revision>13</cp:revision>
  <dcterms:created xsi:type="dcterms:W3CDTF">2020-06-12T00:52:34Z</dcterms:created>
  <dcterms:modified xsi:type="dcterms:W3CDTF">2020-06-12T21:51:57Z</dcterms:modified>
</cp:coreProperties>
</file>