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ba3814fe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ba3814f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ba3814f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ba3814f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ba3814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ba3814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ba3814fe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ba3814f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ba3814fe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8ba3814fe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ba3814fe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ba3814fe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8ba3814fe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8ba3814fe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ba3814fe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8ba3814fe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ba3814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ba381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ba3814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ba3814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ba3814f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ba3814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ba3814f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ba3814f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ba3814f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ba3814f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ba3814f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ba3814f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8ba3814f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8ba3814f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ba3814f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ba3814f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utorialspoint.com/spring/spring_environment_setup.htm" TargetMode="External"/><Relationship Id="rId4" Type="http://schemas.openxmlformats.org/officeDocument/2006/relationships/hyperlink" Target="https://www.tutorialspoint.com/spring/spring_hello_world_example.ht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GreenButtonAlliance/OpenESPI-ThirdParty-java" TargetMode="External"/><Relationship Id="rId4" Type="http://schemas.openxmlformats.org/officeDocument/2006/relationships/hyperlink" Target="https://github.com/GreenButtonAlliance/spring-authorization-serve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utorialspoint.com/spring" TargetMode="External"/><Relationship Id="rId4" Type="http://schemas.openxmlformats.org/officeDocument/2006/relationships/hyperlink" Target="https://github.com/GreenButtonAlliance?language=jav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Spring Framework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Raisa Islam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Management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database transaction is a sequence of actions that are treated as a single unit of work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Four key properties described as </a:t>
            </a:r>
            <a:r>
              <a:rPr b="1" lang="en" sz="1600"/>
              <a:t>ACID</a:t>
            </a:r>
            <a:endParaRPr b="1" sz="1600"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Atomicity</a:t>
            </a:r>
            <a:r>
              <a:rPr lang="en" sz="1300"/>
              <a:t>: A transaction should be treated as a single unit of operation, which means either the entire sequence of operations is successful or unsuccessful</a:t>
            </a:r>
            <a:endParaRPr sz="1300"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Consistency</a:t>
            </a:r>
            <a:r>
              <a:rPr lang="en" sz="1300"/>
              <a:t>: This represents the consistency of the referential integrity of the database, unique primary keys in tables, etc.</a:t>
            </a:r>
            <a:endParaRPr sz="1300"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Isolation</a:t>
            </a:r>
            <a:r>
              <a:rPr lang="en" sz="1300"/>
              <a:t>: There may be many transaction processing with the same data set at the same time. Each transaction should be isolated from others to prevent data corruption</a:t>
            </a:r>
            <a:endParaRPr sz="1300"/>
          </a:p>
          <a:p>
            <a:pPr indent="-311150" lvl="1" marL="914400" rtl="0" algn="l">
              <a:spcBef>
                <a:spcPts val="1600"/>
              </a:spcBef>
              <a:spcAft>
                <a:spcPts val="1600"/>
              </a:spcAft>
              <a:buSzPts val="1300"/>
              <a:buChar char="-"/>
            </a:pPr>
            <a:r>
              <a:rPr b="1" lang="en" sz="1300"/>
              <a:t>Durability</a:t>
            </a:r>
            <a:r>
              <a:rPr lang="en" sz="1300"/>
              <a:t>: Once a transaction has completed, the results of this transaction have to be made permanent and cannot be erased from the database due to system failure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Framework Components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592" y="797787"/>
            <a:ext cx="479863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/>
              <a:t>Web</a:t>
            </a:r>
            <a:r>
              <a:rPr lang="en"/>
              <a:t> module provides basic web-oriented integration features such as multipart file-upload functionality and the initialization of the IoC container using servlet listeners and a web-oriented application context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/>
              <a:t>Web-MVC</a:t>
            </a:r>
            <a:r>
              <a:rPr lang="en"/>
              <a:t> module contains Spring's Model-View-Controller (MVC) implementation for web applications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/>
              <a:t>Web-Socket</a:t>
            </a:r>
            <a:r>
              <a:rPr lang="en"/>
              <a:t> module provides support for WebSocket-based, two-way communication between the client and the server in web applications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-"/>
            </a:pPr>
            <a:r>
              <a:rPr lang="en"/>
              <a:t>The </a:t>
            </a:r>
            <a:r>
              <a:rPr b="1" lang="en"/>
              <a:t>Web-Portlet</a:t>
            </a:r>
            <a:r>
              <a:rPr lang="en"/>
              <a:t> module provides the MVC implementation to be used in a portlet environment and mirrors the functionality of Web-Servlet module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architecture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MVC pattern results in separating different aspects of an application while providing loose coupling between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Three main logic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</a:t>
            </a:r>
            <a:r>
              <a:rPr b="1" lang="en"/>
              <a:t>Model</a:t>
            </a:r>
            <a:r>
              <a:rPr lang="en"/>
              <a:t> encapsulates the application data and in general consists of POJOs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</a:t>
            </a:r>
            <a:r>
              <a:rPr b="1" lang="en"/>
              <a:t>View</a:t>
            </a:r>
            <a:r>
              <a:rPr lang="en"/>
              <a:t> is responsible for rendering model data and in general generates HTML output that can be interpreted by client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</a:t>
            </a:r>
            <a:r>
              <a:rPr b="1" lang="en"/>
              <a:t>Controller</a:t>
            </a:r>
            <a:r>
              <a:rPr lang="en"/>
              <a:t> acts as interface between the Model and the View. It is responsible for processing user requests and building an appropriate model and passes it to view for rendering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Setup Java Development Kit (JDK)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2: Install Apache common logging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3: Setup Eclipse 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4: Setup Spring Framework Libraries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Environment setup :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https://www.tutorialspoint.com/spring/spring_environment_setup.htm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Create project: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https://www.tutorialspoint.com/spring/spring_hello_world_example.htm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framework for GBI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6158"/>
            <a:ext cx="8520600" cy="3416400"/>
          </a:xfrm>
          <a:prstGeom prst="rect">
            <a:avLst/>
          </a:prstGeom>
          <a:effectLst>
            <a:outerShdw rotWithShape="0" algn="bl" dist="9525">
              <a:srgbClr val="999999">
                <a:alpha val="88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Clone Project: 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git clone https://github.com/GreenButtonAlliance/OpenESPI-ThirdParty-java.git</a:t>
            </a:r>
            <a:endParaRPr sz="1200">
              <a:solidFill>
                <a:srgbClr val="24292E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CC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200">
                <a:solidFill>
                  <a:srgbClr val="24292E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OpenESPI-ThirdParty-java/</a:t>
            </a:r>
            <a:endParaRPr sz="1200">
              <a:solidFill>
                <a:srgbClr val="24292E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Build and start Tomcat using maven: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mvn tomcat7:run</a:t>
            </a:r>
            <a:endParaRPr sz="1200">
              <a:solidFill>
                <a:srgbClr val="24292E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Applications will be available at localhost port 9000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Building: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# for the default test profile</a:t>
            </a:r>
            <a:endParaRPr sz="1200">
              <a:solidFill>
                <a:srgbClr val="24292E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mvn clean install</a:t>
            </a:r>
            <a:endParaRPr sz="1200">
              <a:solidFill>
                <a:srgbClr val="24292E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# or for a specific profile</a:t>
            </a:r>
            <a:endParaRPr sz="1200">
              <a:solidFill>
                <a:srgbClr val="24292E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mvn -P </a:t>
            </a:r>
            <a:r>
              <a:rPr lang="en" sz="1200">
                <a:solidFill>
                  <a:srgbClr val="D73A49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24292E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profile name</a:t>
            </a:r>
            <a:r>
              <a:rPr lang="en" sz="1200">
                <a:solidFill>
                  <a:srgbClr val="D73A49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24292E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-Dmaven.test.skip=true clean install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Spring framework for GBI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IDE setup: </a:t>
            </a: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Spring Tool Suit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ourier New"/>
              <a:buChar char="-"/>
            </a:pP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Open STS and import existing Maven project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Courier New"/>
              <a:buChar char="-"/>
            </a:pP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Right click on project and select RunOnServer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To start server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Sudo /home/bitnami/springsource/vfabric-tc-server-developer-2.9.3.RELEASE/base-instance/bin/tcruntime-ctl.sh start</a:t>
            </a:r>
            <a:endParaRPr sz="1200">
              <a:solidFill>
                <a:srgbClr val="24292E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To stop server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Sudo /home/bitnami/springsource/vfabric-tc-server-developer-2.9.3.RELEASE/base-instance/bin/tcruntime-ctl.sh stop</a:t>
            </a:r>
            <a:endParaRPr sz="1200">
              <a:solidFill>
                <a:srgbClr val="24292E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Unit Test</a:t>
            </a:r>
            <a:endParaRPr sz="12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mvn </a:t>
            </a:r>
            <a:r>
              <a:rPr lang="en" sz="1200">
                <a:solidFill>
                  <a:srgbClr val="005CC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sz="1200">
              <a:solidFill>
                <a:srgbClr val="005CC5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Link: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https://github.com/GreenButtonAlliance/OpenESPI-ThirdParty-java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Link: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https://github.com/GreenButtonAlliance/spring-authorization-server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https://www.tutorialspoint.com/spring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https://github.com/GreenButtonAlliance?language=java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Framework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popular application development framework for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Core features of spring framework can be used in developing any Java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extensions for building web applications on Java EE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Spring enables to build application from “Plain Old Java Object” (POJO)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Framework Components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592" y="797787"/>
            <a:ext cx="479863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Container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</a:t>
            </a:r>
            <a:r>
              <a:rPr lang="en" sz="1700"/>
              <a:t>Core module provides fundamental parts of the framework including “</a:t>
            </a:r>
            <a:r>
              <a:rPr b="1" lang="en" sz="1700"/>
              <a:t>Inversion of control</a:t>
            </a:r>
            <a:r>
              <a:rPr lang="en" sz="1700"/>
              <a:t>” (IoC) and “</a:t>
            </a:r>
            <a:r>
              <a:rPr b="1" lang="en" sz="1700"/>
              <a:t>Dependency Injection</a:t>
            </a:r>
            <a:r>
              <a:rPr lang="en" sz="1700"/>
              <a:t>” (DI) features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</a:t>
            </a:r>
            <a:r>
              <a:rPr b="1" lang="en" sz="1700"/>
              <a:t>Bean</a:t>
            </a:r>
            <a:r>
              <a:rPr lang="en" sz="1700"/>
              <a:t> module provides BeanFactory, which is a implementation of the factory pattern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</a:t>
            </a:r>
            <a:r>
              <a:rPr b="1" lang="en" sz="1700"/>
              <a:t>Context</a:t>
            </a:r>
            <a:r>
              <a:rPr lang="en" sz="1700"/>
              <a:t> module builds on the solid base provided by the Core and Beans modules and it is a medium to access any objects defined and configured. </a:t>
            </a:r>
            <a:endParaRPr sz="17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ApplicationContext interface is the focal point of the Context module</a:t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1600"/>
              </a:spcAft>
              <a:buSzPts val="1700"/>
              <a:buChar char="-"/>
            </a:pPr>
            <a:r>
              <a:rPr lang="en" sz="1700"/>
              <a:t>The </a:t>
            </a:r>
            <a:r>
              <a:rPr b="1" lang="en" sz="1700"/>
              <a:t>SpEL</a:t>
            </a:r>
            <a:r>
              <a:rPr lang="en" sz="1700"/>
              <a:t> module provides a powerful expression language for querying and manipulating an object graph at runtime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Inversion of Control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n" sz="1550"/>
              <a:t>Inversion of control (IoC) is a programming technique in which object coupling is bound at run time by an assembler object and is typically </a:t>
            </a:r>
            <a:r>
              <a:rPr b="1" lang="en" sz="1550"/>
              <a:t>not</a:t>
            </a:r>
            <a:r>
              <a:rPr lang="en" sz="1550"/>
              <a:t> known at compile time using static analysis</a:t>
            </a:r>
            <a:endParaRPr sz="1550"/>
          </a:p>
          <a:p>
            <a:pPr indent="-32702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50"/>
              <a:buChar char="-"/>
            </a:pPr>
            <a:r>
              <a:rPr lang="en" sz="1550"/>
              <a:t>Spring IoC container is the core of Spring Framework. </a:t>
            </a:r>
            <a:r>
              <a:rPr lang="en" sz="1550"/>
              <a:t>The container will create the objects, wire them together, configure them, and manage their complete life cycle from creation till destruction</a:t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-327025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50"/>
              <a:buChar char="-"/>
            </a:pPr>
            <a:r>
              <a:rPr lang="en" sz="1550"/>
              <a:t>The container gets its instructions on what objects to instantiate, configure, and assemble by reading the configuration metadata provided</a:t>
            </a:r>
            <a:endParaRPr sz="155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900" y="2428900"/>
            <a:ext cx="4188676" cy="19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b="1" lang="en"/>
              <a:t>bean</a:t>
            </a:r>
            <a:r>
              <a:rPr lang="en"/>
              <a:t> is an object that is instantiated, assembled, and otherwise managed by a Spring IoC container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with the configuration metadata that you supply to the container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Spring Bean Factory container contains basic support for DI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-"/>
            </a:pPr>
            <a:r>
              <a:rPr lang="en"/>
              <a:t>Most commonly used BeanFactory implementation is XmlBeanFactory class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Bean Example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			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09249" cy="182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200" y="2877100"/>
            <a:ext cx="5539601" cy="18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Framework Components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592" y="797787"/>
            <a:ext cx="479863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Access/Integration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</a:t>
            </a:r>
            <a:r>
              <a:rPr b="1" lang="en" sz="1700"/>
              <a:t>JDBC</a:t>
            </a:r>
            <a:r>
              <a:rPr lang="en" sz="1700"/>
              <a:t> module provides a JDBC-abstraction layer that removes the need for tedious JDBC related coding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</a:t>
            </a:r>
            <a:r>
              <a:rPr b="1" lang="en" sz="1700"/>
              <a:t>ORM</a:t>
            </a:r>
            <a:r>
              <a:rPr lang="en" sz="1700"/>
              <a:t> module provides integration layers for popular object-relational mapping APIs, including JPA, JDO,</a:t>
            </a:r>
            <a:r>
              <a:rPr lang="en" sz="1700"/>
              <a:t> </a:t>
            </a:r>
            <a:r>
              <a:rPr lang="en" sz="1700"/>
              <a:t>Hibernate, and iBatis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</a:t>
            </a:r>
            <a:r>
              <a:rPr b="1" lang="en" sz="1700"/>
              <a:t>OXM</a:t>
            </a:r>
            <a:r>
              <a:rPr lang="en" sz="1700"/>
              <a:t> module provides an abstraction layer that supports Object/XML mapping implementations for JAXB,</a:t>
            </a:r>
            <a:r>
              <a:rPr lang="en" sz="1700"/>
              <a:t> </a:t>
            </a:r>
            <a:r>
              <a:rPr lang="en" sz="1700"/>
              <a:t>Castor, XMLBeans, JiBX and XStream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</a:t>
            </a:r>
            <a:r>
              <a:rPr b="1" lang="en" sz="1700"/>
              <a:t>Java Messaging Service</a:t>
            </a:r>
            <a:r>
              <a:rPr lang="en" sz="1700"/>
              <a:t> JMS module contains features for producing and consuming messages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1600"/>
              </a:spcAft>
              <a:buSzPts val="1700"/>
              <a:buChar char="-"/>
            </a:pPr>
            <a:r>
              <a:rPr lang="en" sz="1700"/>
              <a:t>The </a:t>
            </a:r>
            <a:r>
              <a:rPr b="1" lang="en" sz="1700"/>
              <a:t>Transaction</a:t>
            </a:r>
            <a:r>
              <a:rPr lang="en" sz="1700"/>
              <a:t> module supports programmatic and declarative transaction management for classes that implement special interfaces and for all POJOs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