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8"/>
  </p:normalViewPr>
  <p:slideViewPr>
    <p:cSldViewPr>
      <p:cViewPr varScale="1">
        <p:scale>
          <a:sx n="108" d="100"/>
          <a:sy n="108" d="100"/>
        </p:scale>
        <p:origin x="67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ADEEA-2554-3649-A5FC-F8BE9CAFE9B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A536-0A02-024A-865C-9746DE76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4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4864-8E61-46E1-AE6F-DC9B0313995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5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2399" y="569371"/>
            <a:ext cx="5943600" cy="3691985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Week’s Progress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24600" y="569370"/>
            <a:ext cx="5750072" cy="3691985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Week’s Work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2399" y="4404196"/>
            <a:ext cx="5978674" cy="2377603"/>
            <a:chOff x="838200" y="2057577"/>
            <a:chExt cx="5190067" cy="2235220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7"/>
              <a:ext cx="5190067" cy="2235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Impediments/Problems/Issues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24600" y="4404196"/>
            <a:ext cx="5750072" cy="2377602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32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Other Questions for the sub-team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73510" y="2053913"/>
            <a:ext cx="6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52696" y="521277"/>
            <a:ext cx="5190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Task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story or Task:  Find out how to plot data using R language.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will be Delivered: A way to display the data we find.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Task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story or Task:  Find out how to plot line of best fit in 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will be Delivered: A way to predict and show trends in data visually.</a:t>
            </a:r>
          </a:p>
          <a:p>
            <a:r>
              <a:rPr lang="en-US" b="1" dirty="0"/>
              <a:t>…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8" y="4658723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plot data using a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plot line of best fit using a program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52697" y="4694995"/>
            <a:ext cx="519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we plan to receive information from the other groups?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F13B94-5F80-1249-984A-CDCBE845215E}"/>
              </a:ext>
            </a:extLst>
          </p:cNvPr>
          <p:cNvSpPr txBox="1"/>
          <p:nvPr/>
        </p:nvSpPr>
        <p:spPr>
          <a:xfrm>
            <a:off x="490429" y="1253267"/>
            <a:ext cx="51900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Task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story or Task: Divide up work.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was Delivered: Clear tasks for team members.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Task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story or Task:  Split into smaller sub-teams.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was Delivered: Focus groups were formed.</a:t>
            </a:r>
          </a:p>
          <a:p>
            <a:r>
              <a:rPr lang="en-US" b="1" dirty="0"/>
              <a:t>…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92F4D0-FA42-064B-AB91-40DEF3423AB9}"/>
              </a:ext>
            </a:extLst>
          </p:cNvPr>
          <p:cNvSpPr txBox="1"/>
          <p:nvPr/>
        </p:nvSpPr>
        <p:spPr>
          <a:xfrm>
            <a:off x="6324600" y="-46175"/>
            <a:ext cx="3952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Project: Stock Prediction </a:t>
            </a:r>
          </a:p>
          <a:p>
            <a:r>
              <a:rPr lang="en-US" dirty="0"/>
              <a:t>Sub-team: Prediction/Statistical Analysis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E37FAD-AE13-114C-AD6A-821DC510F849}"/>
              </a:ext>
            </a:extLst>
          </p:cNvPr>
          <p:cNvSpPr txBox="1"/>
          <p:nvPr/>
        </p:nvSpPr>
        <p:spPr>
          <a:xfrm>
            <a:off x="210750" y="142558"/>
            <a:ext cx="311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Name: Brandon Patton</a:t>
            </a:r>
          </a:p>
        </p:txBody>
      </p:sp>
    </p:spTree>
    <p:extLst>
      <p:ext uri="{BB962C8B-B14F-4D97-AF65-F5344CB8AC3E}">
        <p14:creationId xmlns:p14="http://schemas.microsoft.com/office/powerpoint/2010/main" val="81060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170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INSuRE Project Progress</dc:title>
  <dc:creator>Court</dc:creator>
  <cp:lastModifiedBy>Brandon Patton</cp:lastModifiedBy>
  <cp:revision>18</cp:revision>
  <dcterms:created xsi:type="dcterms:W3CDTF">2014-07-30T18:36:56Z</dcterms:created>
  <dcterms:modified xsi:type="dcterms:W3CDTF">2019-02-21T23:00:40Z</dcterms:modified>
</cp:coreProperties>
</file>