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>
      <p:cViewPr varScale="1">
        <p:scale>
          <a:sx n="108" d="100"/>
          <a:sy n="108" d="100"/>
        </p:scale>
        <p:origin x="67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399" y="569371"/>
            <a:ext cx="5943600" cy="3691985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24600" y="569370"/>
            <a:ext cx="5750072" cy="3691985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399" y="4404196"/>
            <a:ext cx="5978674" cy="2377603"/>
            <a:chOff x="838200" y="2057577"/>
            <a:chExt cx="5190067" cy="2235220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7"/>
              <a:ext cx="5190067" cy="2235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0" y="4404196"/>
            <a:ext cx="5750072" cy="2377602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3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 for the sub-team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2696" y="521277"/>
            <a:ext cx="5190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Task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Using information from scraping to graph data in 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will be Delivered: A graph that displays stock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Task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Using information from scraping to make line of best fit for stocks in R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will be Delivered: Line of best fit for prediction of stock data</a:t>
            </a:r>
          </a:p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concrete data to implement code with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52697" y="4694995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13B94-5F80-1249-984A-CDCBE845215E}"/>
              </a:ext>
            </a:extLst>
          </p:cNvPr>
          <p:cNvSpPr txBox="1"/>
          <p:nvPr/>
        </p:nvSpPr>
        <p:spPr>
          <a:xfrm>
            <a:off x="490429" y="990600"/>
            <a:ext cx="5190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 Need to plot data for stocks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was Delivered: R code that can be implemented to display data</a:t>
            </a:r>
          </a:p>
          <a:p>
            <a:r>
              <a:rPr lang="en-US" b="1" dirty="0"/>
              <a:t>Task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 Need line of best fit for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was Delivered: R code that can be implemented to display line of best fit on graphs</a:t>
            </a:r>
          </a:p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2F4D0-FA42-064B-AB91-40DEF3423AB9}"/>
              </a:ext>
            </a:extLst>
          </p:cNvPr>
          <p:cNvSpPr txBox="1"/>
          <p:nvPr/>
        </p:nvSpPr>
        <p:spPr>
          <a:xfrm>
            <a:off x="6324600" y="-46175"/>
            <a:ext cx="295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Project: Sentiment Analysis</a:t>
            </a:r>
          </a:p>
          <a:p>
            <a:r>
              <a:rPr lang="en-US" dirty="0"/>
              <a:t>Sub-team:  Statistical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37FAD-AE13-114C-AD6A-821DC510F849}"/>
              </a:ext>
            </a:extLst>
          </p:cNvPr>
          <p:cNvSpPr txBox="1"/>
          <p:nvPr/>
        </p:nvSpPr>
        <p:spPr>
          <a:xfrm>
            <a:off x="210750" y="142558"/>
            <a:ext cx="311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 Brandon Patton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Brandon Patton</cp:lastModifiedBy>
  <cp:revision>18</cp:revision>
  <dcterms:created xsi:type="dcterms:W3CDTF">2014-07-30T18:36:56Z</dcterms:created>
  <dcterms:modified xsi:type="dcterms:W3CDTF">2019-03-03T22:52:34Z</dcterms:modified>
</cp:coreProperties>
</file>