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00b842c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00b842c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700b842c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700b842c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700b842c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700b842c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14449edf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14449edf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14449edf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14449edf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fa606b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fa606b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700b842c2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700b842c2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6f82332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6f82332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6f82332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6f82332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700b842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700b842c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Contributions - Provided a sentiment analysis on the data that we received from various news sources. We pulled data from Bloomberg, New York Times, The Washington Post, and Fox News. We queried these news source based off the users query into the website. We then provided a sentiment value which would show how a positive or negative evaluation of the article. This was provided in the form of a graph. We did this by pulling the news source feeding the full article into the NLP algorithm and then creating an average sentiment across all articles. This was then plotted and displayed on the front end.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News, and Stock Market Analysis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Mighty Herc Mallards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22"/>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Contributions: </a:t>
            </a:r>
            <a:r>
              <a:rPr lang="en"/>
              <a:t>Created the routing, database interface, and rendering of the html templates. </a:t>
            </a:r>
            <a:endParaRPr/>
          </a:p>
          <a:p>
            <a:pPr indent="-311150" lvl="0" marL="457200" rtl="0" algn="l">
              <a:spcBef>
                <a:spcPts val="1600"/>
              </a:spcBef>
              <a:spcAft>
                <a:spcPts val="0"/>
              </a:spcAft>
              <a:buSzPts val="1300"/>
              <a:buChar char="●"/>
            </a:pPr>
            <a:r>
              <a:rPr lang="en"/>
              <a:t>We did this using the Flask framework and </a:t>
            </a:r>
            <a:r>
              <a:rPr lang="en"/>
              <a:t>transferred</a:t>
            </a:r>
            <a:r>
              <a:rPr lang="en"/>
              <a:t> data between the different scripts through a MongoDB server</a:t>
            </a:r>
            <a:endParaRPr/>
          </a:p>
          <a:p>
            <a:pPr indent="-311150" lvl="0" marL="457200" rtl="0" algn="l">
              <a:spcBef>
                <a:spcPts val="0"/>
              </a:spcBef>
              <a:spcAft>
                <a:spcPts val="0"/>
              </a:spcAft>
              <a:buSzPts val="1300"/>
              <a:buChar char="●"/>
            </a:pPr>
            <a:r>
              <a:rPr lang="en"/>
              <a:t>We also linked together all the scripts through the different routes on the database</a:t>
            </a:r>
            <a:endParaRPr/>
          </a:p>
          <a:p>
            <a:pPr indent="-298450" lvl="1" marL="914400" rtl="0" algn="l">
              <a:spcBef>
                <a:spcPts val="0"/>
              </a:spcBef>
              <a:spcAft>
                <a:spcPts val="0"/>
              </a:spcAft>
              <a:buSzPts val="1100"/>
              <a:buChar char="○"/>
            </a:pPr>
            <a:r>
              <a:rPr lang="en"/>
              <a:t>We</a:t>
            </a:r>
            <a:r>
              <a:rPr lang="en"/>
              <a:t> had used these routes to provide the correct user input to the different scripts across the system</a:t>
            </a:r>
            <a:endParaRPr/>
          </a:p>
          <a:p>
            <a:pPr indent="-298450" lvl="1" marL="914400" rtl="0" algn="l">
              <a:spcBef>
                <a:spcPts val="0"/>
              </a:spcBef>
              <a:spcAft>
                <a:spcPts val="0"/>
              </a:spcAft>
              <a:buSzPts val="1100"/>
              <a:buChar char="○"/>
            </a:pPr>
            <a:r>
              <a:rPr lang="en"/>
              <a:t>After the scripts completed, we returned a response with the correct graphics that were output by these systems</a:t>
            </a:r>
            <a:endParaRPr/>
          </a:p>
          <a:p>
            <a:pPr indent="-311150" lvl="0" marL="457200" rtl="0" algn="l">
              <a:spcBef>
                <a:spcPts val="0"/>
              </a:spcBef>
              <a:spcAft>
                <a:spcPts val="0"/>
              </a:spcAft>
              <a:buSzPts val="1300"/>
              <a:buChar char="●"/>
            </a:pPr>
            <a:r>
              <a:rPr lang="en"/>
              <a:t>We also were responsible for the AJAX calls which allowed for better User Experience so that we could asynchronously update the front end with images as they finished </a:t>
            </a:r>
            <a:endParaRPr/>
          </a:p>
          <a:p>
            <a:pPr indent="-298450" lvl="1" marL="914400" rtl="0" algn="l">
              <a:spcBef>
                <a:spcPts val="0"/>
              </a:spcBef>
              <a:spcAft>
                <a:spcPts val="0"/>
              </a:spcAft>
              <a:buSzPts val="1100"/>
              <a:buChar char="○"/>
            </a:pPr>
            <a:r>
              <a:rPr lang="en"/>
              <a:t>Previously, we were making one HTTP request which would then return the templated version of the website. That operation took a large amount of time, and was unfeasible for production use.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HTML, CSS, JavaScript, jQuery</a:t>
            </a:r>
            <a:endParaRPr/>
          </a:p>
          <a:p>
            <a:pPr indent="-311150" lvl="0" marL="457200" rtl="0" algn="l">
              <a:spcBef>
                <a:spcPts val="0"/>
              </a:spcBef>
              <a:spcAft>
                <a:spcPts val="0"/>
              </a:spcAft>
              <a:buSzPts val="1300"/>
              <a:buChar char="●"/>
            </a:pPr>
            <a:r>
              <a:rPr lang="en"/>
              <a:t>MongoDB</a:t>
            </a:r>
            <a:endParaRPr/>
          </a:p>
          <a:p>
            <a:pPr indent="-311150" lvl="0" marL="457200" rtl="0" algn="l">
              <a:spcBef>
                <a:spcPts val="0"/>
              </a:spcBef>
              <a:spcAft>
                <a:spcPts val="0"/>
              </a:spcAft>
              <a:buSzPts val="1300"/>
              <a:buChar char="●"/>
            </a:pPr>
            <a:r>
              <a:rPr lang="en"/>
              <a:t>R, Forecast, Quantmod</a:t>
            </a:r>
            <a:endParaRPr/>
          </a:p>
          <a:p>
            <a:pPr indent="-311150" lvl="0" marL="457200" rtl="0" algn="l">
              <a:spcBef>
                <a:spcPts val="0"/>
              </a:spcBef>
              <a:spcAft>
                <a:spcPts val="0"/>
              </a:spcAft>
              <a:buSzPts val="1300"/>
              <a:buChar char="●"/>
            </a:pPr>
            <a:r>
              <a:rPr lang="en"/>
              <a:t>Python, NewsApi,  Flask, TextBlob, PyMongo</a:t>
            </a:r>
            <a:endParaRPr/>
          </a:p>
          <a:p>
            <a:pPr indent="-311150" lvl="0" marL="457200" rtl="0" algn="l">
              <a:spcBef>
                <a:spcPts val="0"/>
              </a:spcBef>
              <a:spcAft>
                <a:spcPts val="0"/>
              </a:spcAft>
              <a:buSzPts val="1300"/>
              <a:buChar char="●"/>
            </a:pPr>
            <a:r>
              <a:rPr lang="en"/>
              <a:t>Node.js, Node-nlp, Mongo, Twitter api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Allowed the user to always have quick access to the navbar by making it “sticky”; used Javascript to have the navbar snap to the top of the page when scrolled past</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Using </a:t>
            </a:r>
            <a:r>
              <a:rPr lang="en" sz="1200">
                <a:latin typeface="Roboto Mono"/>
                <a:ea typeface="Roboto Mono"/>
                <a:cs typeface="Roboto Mono"/>
                <a:sym typeface="Roboto Mono"/>
              </a:rPr>
              <a:t>:root</a:t>
            </a:r>
            <a:r>
              <a:rPr lang="en"/>
              <a:t> variables in CSS and manipulating said variables in Javascript, created a night mode toggle</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Using jQuery, created a smooth underline animation when hovering over a link</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Using </a:t>
            </a:r>
            <a:r>
              <a:rPr lang="en" sz="1200">
                <a:latin typeface="Roboto Mono"/>
                <a:ea typeface="Roboto Mono"/>
                <a:cs typeface="Roboto Mono"/>
                <a:sym typeface="Roboto Mono"/>
              </a:rPr>
              <a:t>@media</a:t>
            </a:r>
            <a:r>
              <a:rPr lang="en"/>
              <a:t> queries in CSS, gave the site responsive design, changing how it looks between devices of different sizes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Functionality</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Input your choice of stock, politician, and date range then get </a:t>
            </a:r>
            <a:r>
              <a:rPr lang="en"/>
              <a:t>predictions and values for your stock.</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See what politicians are posting about on Twitter that could affect the flow of your stock.</a:t>
            </a:r>
            <a:endParaRPr/>
          </a:p>
          <a:p>
            <a:pPr indent="0" lvl="0" marL="914400" rtl="0" algn="l">
              <a:spcBef>
                <a:spcPts val="1600"/>
              </a:spcBef>
              <a:spcAft>
                <a:spcPts val="0"/>
              </a:spcAft>
              <a:buNone/>
            </a:pPr>
            <a:r>
              <a:t/>
            </a:r>
            <a:endParaRPr/>
          </a:p>
          <a:p>
            <a:pPr indent="-311150" lvl="0" marL="457200" rtl="0" algn="l">
              <a:spcBef>
                <a:spcPts val="1600"/>
              </a:spcBef>
              <a:spcAft>
                <a:spcPts val="0"/>
              </a:spcAft>
              <a:buSzPts val="1300"/>
              <a:buChar char="●"/>
            </a:pPr>
            <a:r>
              <a:rPr lang="en"/>
              <a:t>Read articles about what has happened recently in the news that could change the flow of your stock.</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a:ea typeface="Roboto"/>
                <a:cs typeface="Roboto"/>
                <a:sym typeface="Roboto"/>
              </a:rPr>
              <a:t>Web Scraping - Twitter</a:t>
            </a:r>
            <a:endParaRPr>
              <a:solidFill>
                <a:srgbClr val="FFFFFF"/>
              </a:solidFill>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Roboto"/>
                <a:ea typeface="Roboto"/>
                <a:cs typeface="Roboto"/>
                <a:sym typeface="Roboto"/>
              </a:rPr>
              <a:t>Project contributions: Pull tweets from twitter using certain parameters such as username, keywords, dates, hashtags. We then conducted sentiment analysis on the data to analyze how positive and negative the subject matter is.</a:t>
            </a:r>
            <a:endParaRPr sz="1400">
              <a:solidFill>
                <a:srgbClr val="FFFFFF"/>
              </a:solidFill>
              <a:latin typeface="Roboto"/>
              <a:ea typeface="Roboto"/>
              <a:cs typeface="Roboto"/>
              <a:sym typeface="Roboto"/>
            </a:endParaRPr>
          </a:p>
          <a:p>
            <a:pPr indent="0" lvl="0" marL="0" rtl="0" algn="l">
              <a:spcBef>
                <a:spcPts val="1600"/>
              </a:spcBef>
              <a:spcAft>
                <a:spcPts val="0"/>
              </a:spcAft>
              <a:buNone/>
            </a:pPr>
            <a:r>
              <a:rPr lang="en" sz="1400">
                <a:solidFill>
                  <a:srgbClr val="FFFFFF"/>
                </a:solidFill>
                <a:latin typeface="Roboto"/>
                <a:ea typeface="Roboto"/>
                <a:cs typeface="Roboto"/>
                <a:sym typeface="Roboto"/>
              </a:rPr>
              <a:t>Implemented: Using Node.js, we implemented CLI interface and pulled data from twitter using the twit package, node-nlp to analyze the sentiment, and store our data in MongoDB</a:t>
            </a:r>
            <a:endParaRPr sz="1400">
              <a:solidFill>
                <a:srgbClr val="FFFFFF"/>
              </a:solidFill>
              <a:latin typeface="Roboto"/>
              <a:ea typeface="Roboto"/>
              <a:cs typeface="Roboto"/>
              <a:sym typeface="Roboto"/>
            </a:endParaRPr>
          </a:p>
          <a:p>
            <a:pPr indent="0" lvl="0" marL="0" rtl="0" algn="l">
              <a:spcBef>
                <a:spcPts val="1600"/>
              </a:spcBef>
              <a:spcAft>
                <a:spcPts val="0"/>
              </a:spcAft>
              <a:buNone/>
            </a:pPr>
            <a:r>
              <a:rPr lang="en" sz="1400">
                <a:solidFill>
                  <a:srgbClr val="FFFFFF"/>
                </a:solidFill>
                <a:latin typeface="Roboto"/>
                <a:ea typeface="Roboto"/>
                <a:cs typeface="Roboto"/>
                <a:sym typeface="Roboto"/>
              </a:rPr>
              <a:t>Wanted to implement sentiment for </a:t>
            </a:r>
            <a:r>
              <a:rPr lang="en" sz="1400">
                <a:solidFill>
                  <a:srgbClr val="FFFFFF"/>
                </a:solidFill>
                <a:latin typeface="Roboto"/>
                <a:ea typeface="Roboto"/>
                <a:cs typeface="Roboto"/>
                <a:sym typeface="Roboto"/>
              </a:rPr>
              <a:t>Emojis but we felt that our needs could be better used to help with other teams</a:t>
            </a:r>
            <a:r>
              <a:rPr lang="en" sz="1400">
                <a:solidFill>
                  <a:srgbClr val="FFFFFF"/>
                </a:solidFill>
                <a:latin typeface="Roboto"/>
                <a:ea typeface="Roboto"/>
                <a:cs typeface="Roboto"/>
                <a:sym typeface="Roboto"/>
              </a:rPr>
              <a:t> </a:t>
            </a:r>
            <a:endParaRPr sz="1400">
              <a:solidFill>
                <a:srgbClr val="FFFFFF"/>
              </a:solidFill>
              <a:latin typeface="Roboto"/>
              <a:ea typeface="Roboto"/>
              <a:cs typeface="Roboto"/>
              <a:sym typeface="Roboto"/>
            </a:endParaRPr>
          </a:p>
          <a:p>
            <a:pPr indent="0" lvl="0" marL="0" rtl="0" algn="l">
              <a:spcBef>
                <a:spcPts val="1600"/>
              </a:spcBef>
              <a:spcAft>
                <a:spcPts val="0"/>
              </a:spcAft>
              <a:buNone/>
            </a:pPr>
            <a:r>
              <a:t/>
            </a:r>
            <a:endParaRPr sz="1400">
              <a:solidFill>
                <a:srgbClr val="FFFFFF"/>
              </a:solidFill>
              <a:latin typeface="Roboto"/>
              <a:ea typeface="Roboto"/>
              <a:cs typeface="Roboto"/>
              <a:sym typeface="Roboto"/>
            </a:endParaRPr>
          </a:p>
          <a:p>
            <a:pPr indent="0" lvl="0" marL="0" rtl="0" algn="l">
              <a:spcBef>
                <a:spcPts val="1600"/>
              </a:spcBef>
              <a:spcAft>
                <a:spcPts val="0"/>
              </a:spcAft>
              <a:buNone/>
            </a:pPr>
            <a:r>
              <a:t/>
            </a:r>
            <a:endParaRPr sz="1400">
              <a:solidFill>
                <a:srgbClr val="FFFFFF"/>
              </a:solidFill>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18"/>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Allow user to input information about a stock and receive a graph representing sentiment analysis data and current stock data within the specified time frame</a:t>
            </a:r>
            <a:endParaRPr/>
          </a:p>
          <a:p>
            <a:pPr indent="0" lvl="0" marL="457200" marR="0" rtl="0" algn="l">
              <a:lnSpc>
                <a:spcPct val="115000"/>
              </a:lnSpc>
              <a:spcBef>
                <a:spcPts val="1600"/>
              </a:spcBef>
              <a:spcAft>
                <a:spcPts val="0"/>
              </a:spcAft>
              <a:buNone/>
            </a:pPr>
            <a:r>
              <a:t/>
            </a:r>
            <a:endParaRPr/>
          </a:p>
          <a:p>
            <a:pPr indent="-311150" lvl="0" marL="457200" marR="0" rtl="0" algn="l">
              <a:lnSpc>
                <a:spcPct val="115000"/>
              </a:lnSpc>
              <a:spcBef>
                <a:spcPts val="1600"/>
              </a:spcBef>
              <a:spcAft>
                <a:spcPts val="0"/>
              </a:spcAft>
              <a:buSzPts val="1300"/>
              <a:buChar char="●"/>
            </a:pPr>
            <a:r>
              <a:rPr lang="en"/>
              <a:t>Using R, takes in the Stock ID and data frame, outputs graphs to display on website of both types of sentiment and stock information</a:t>
            </a:r>
            <a:endParaRPr/>
          </a:p>
          <a:p>
            <a:pPr indent="0" lvl="0" marL="457200" marR="0" rtl="0" algn="l">
              <a:lnSpc>
                <a:spcPct val="115000"/>
              </a:lnSpc>
              <a:spcBef>
                <a:spcPts val="1600"/>
              </a:spcBef>
              <a:spcAft>
                <a:spcPts val="0"/>
              </a:spcAft>
              <a:buNone/>
            </a:pPr>
            <a:r>
              <a:t/>
            </a:r>
            <a:endParaRPr/>
          </a:p>
          <a:p>
            <a:pPr indent="-311150" lvl="0" marL="457200" marR="0" rtl="0" algn="l">
              <a:lnSpc>
                <a:spcPct val="115000"/>
              </a:lnSpc>
              <a:spcBef>
                <a:spcPts val="1600"/>
              </a:spcBef>
              <a:spcAft>
                <a:spcPts val="0"/>
              </a:spcAft>
              <a:buSzPts val="1300"/>
              <a:buChar char="●"/>
            </a:pPr>
            <a:r>
              <a:rPr lang="en"/>
              <a:t>Prediction Graph is available to show how the stocks could change based on sentiments</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endParaRPr/>
          </a:p>
        </p:txBody>
      </p:sp>
      <p:pic>
        <p:nvPicPr>
          <p:cNvPr id="178" name="Google Shape;178;p20"/>
          <p:cNvPicPr preferRelativeResize="0"/>
          <p:nvPr/>
        </p:nvPicPr>
        <p:blipFill>
          <a:blip r:embed="rId3">
            <a:alphaModFix/>
          </a:blip>
          <a:stretch>
            <a:fillRect/>
          </a:stretch>
        </p:blipFill>
        <p:spPr>
          <a:xfrm>
            <a:off x="1297500" y="1371600"/>
            <a:ext cx="6243425" cy="329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Scraping - News</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Goal - Provide sentiment analysis on data from various news sources</a:t>
            </a:r>
            <a:endParaRPr/>
          </a:p>
          <a:p>
            <a:pPr indent="-311150" lvl="0" marL="457200" rtl="0" algn="l">
              <a:spcBef>
                <a:spcPts val="0"/>
              </a:spcBef>
              <a:spcAft>
                <a:spcPts val="0"/>
              </a:spcAft>
              <a:buSzPts val="1300"/>
              <a:buChar char="●"/>
            </a:pPr>
            <a:r>
              <a:rPr lang="en"/>
              <a:t>We pulled data from Bloomberg, New York Times, The Washington Post, and Fox News</a:t>
            </a:r>
            <a:endParaRPr/>
          </a:p>
          <a:p>
            <a:pPr indent="-311150" lvl="0" marL="457200" rtl="0" algn="l">
              <a:spcBef>
                <a:spcPts val="0"/>
              </a:spcBef>
              <a:spcAft>
                <a:spcPts val="0"/>
              </a:spcAft>
              <a:buSzPts val="1300"/>
              <a:buChar char="●"/>
            </a:pPr>
            <a:r>
              <a:rPr lang="en"/>
              <a:t>We query the news sources based on the user’s input into our website</a:t>
            </a:r>
            <a:endParaRPr/>
          </a:p>
          <a:p>
            <a:pPr indent="-311150" lvl="0" marL="457200" rtl="0" algn="l">
              <a:spcBef>
                <a:spcPts val="0"/>
              </a:spcBef>
              <a:spcAft>
                <a:spcPts val="0"/>
              </a:spcAft>
              <a:buSzPts val="1300"/>
              <a:buChar char="●"/>
            </a:pPr>
            <a:r>
              <a:rPr lang="en"/>
              <a:t>We then obtain a sentiment value from these articles describing how positive or negative they are</a:t>
            </a:r>
            <a:endParaRPr/>
          </a:p>
          <a:p>
            <a:pPr indent="-311150" lvl="0" marL="457200" rtl="0" algn="l">
              <a:spcBef>
                <a:spcPts val="0"/>
              </a:spcBef>
              <a:spcAft>
                <a:spcPts val="0"/>
              </a:spcAft>
              <a:buSzPts val="1300"/>
              <a:buChar char="●"/>
            </a:pPr>
            <a:r>
              <a:rPr lang="en"/>
              <a:t>We used TextBlob, a NLP library, to obtain these values and then averaged them across all the articles, and then plotted it on a graph</a:t>
            </a:r>
            <a:endParaRPr/>
          </a:p>
          <a:p>
            <a:pPr indent="0" lvl="0" marL="0" rtl="0" algn="l">
              <a:spcBef>
                <a:spcPts val="1600"/>
              </a:spcBef>
              <a:spcAft>
                <a:spcPts val="1600"/>
              </a:spcAft>
              <a:buNone/>
            </a:pPr>
            <a:r>
              <a:rPr lang="en"/>
              <a:t>Tech Stack: Used the NYT api, and NewsApi to gather the articles and Textblob to gather the sentiment values of the articles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