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Pratim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0fee1b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0fee1b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Tarquin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572dd16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572dd16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572dd16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572dd16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572dd16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572dd16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05fefb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05fefb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805fefb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805fefb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9572dd1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9572dd1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05fefb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05fefb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572dd16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572dd16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Pratim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572dd1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572dd1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572dd1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572dd1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9572dd16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9572dd16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05fefb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05fefb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05fefb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05fefb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0fee1b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60fee1b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Tarquin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Amphitheatres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50" y="2620600"/>
            <a:ext cx="3081800" cy="20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Milestones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303800" y="1140675"/>
            <a:ext cx="70305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of construction of </a:t>
            </a:r>
            <a:r>
              <a:rPr lang="en" sz="1800"/>
              <a:t>Monster Energy Amphitheatre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of construction of East and West Amphitheatre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Halfway point of construction of Monster Energy Amphitheatre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Halfway point of construction of East and West Amphitheatre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Completion of construction of Monster Energy Amphitheater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Completion</a:t>
            </a:r>
            <a:r>
              <a:rPr lang="en" sz="1800"/>
              <a:t> of construction of East and West Amphitheatre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Target date of first concerts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End of first season of concerts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- Tickets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27600" y="1644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$300,000/week (13 weeks) from “big name” artists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$130,000/week (26 weeks) from lesser known artists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$50,000/week from the smaller amphitheatres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~$64,600,000 in revenue from ticket sales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- Rent &amp; Sponsorship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/>
              <a:t>Food trucks and naming rights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$150/week from each of 10 food trucks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$10 million from Monster Energy for naming rights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~$10,400,000 in revenue in 7 years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- </a:t>
            </a:r>
            <a:r>
              <a:rPr lang="en"/>
              <a:t>Parking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Bridge to the island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$20 for each car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~$4,700,000 in revenue after 7 years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380000" y="1380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Finishing construction on time: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1 Large and 2 Small </a:t>
            </a:r>
            <a:r>
              <a:rPr lang="en" sz="1600"/>
              <a:t>amphitheatres</a:t>
            </a:r>
            <a:endParaRPr sz="1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Clearing land/unused space and buildings</a:t>
            </a:r>
            <a:endParaRPr sz="1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Renovating and using already existing buildings</a:t>
            </a:r>
            <a:r>
              <a:rPr lang="en" sz="1600"/>
              <a:t> 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Attracting artists to perform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Building reputation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Busy Schedules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Selling merchandise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Consumers need reason to buy (Reputation)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068900" y="8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Contingencies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303800" y="644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Possible reasons: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Construction on amphitheatre takes longer than expected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part of the amphitheatre becomes damaged and needs to be shut down for repairs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Contingency plan: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Renovate two of the buildings already on the island into ballrooms in order to host large scale indoor events such as weddings and dances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cost of this would be $7.6 million per ball room which we have in our budget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Revenue from the </a:t>
            </a:r>
            <a:r>
              <a:rPr lang="en" sz="1600"/>
              <a:t>ballroom</a:t>
            </a:r>
            <a:r>
              <a:rPr lang="en" sz="1600"/>
              <a:t> will be $5,000 each time to rent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Assuming we rent it 4 times a week, we will make $1.04 million  per year if we need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addition we have $7.5 million left in the budget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97500" y="103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 amphitheatres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4 main revenue streams: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Tickets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Parking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Rent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Sponsorship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Total amount spent: $92.5 million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Revenue recovered through 7 years: $79.7 million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4484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Entertainment Area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Outdoor venues for concerts, plays, etc.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Food trucks and concession lane, outside of the ampitheatre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Parking areas in the middle of the island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Bridge leading to island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8827" r="7658" t="0"/>
          <a:stretch/>
        </p:blipFill>
        <p:spPr>
          <a:xfrm>
            <a:off x="5777350" y="1121725"/>
            <a:ext cx="2952750" cy="33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450" y="355438"/>
            <a:ext cx="5060326" cy="44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Monster Energy Amphitheatre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922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Largest amphitheatre: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Outdoor venue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9,000 concertgoers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Sponsored by Monster Energy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Big and small name entertainers </a:t>
            </a:r>
            <a:endParaRPr sz="18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/>
              <a:t>Cost </a:t>
            </a:r>
            <a:r>
              <a:rPr lang="en" sz="1800"/>
              <a:t>to build: $20 million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Cost to maintain: $2.5 million per year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Total over 7 years is $37.5 million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063" y="1021563"/>
            <a:ext cx="26003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 and West Amphitheatres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922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2 smaller</a:t>
            </a:r>
            <a:r>
              <a:rPr lang="en" sz="2000"/>
              <a:t> amphitheatres: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Outdoor venues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2,000 concertgoers each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Big and small name entertainers </a:t>
            </a:r>
            <a:endParaRPr sz="18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/>
              <a:t>Cost to build: $7.5 million each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Cost to maintain: $2 million per year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Total over 7 years is $29 million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 - </a:t>
            </a:r>
            <a:r>
              <a:rPr lang="en"/>
              <a:t>Single Purpose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52550" y="1544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Single focal point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 features coincide with central idea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Consistent concert-theme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Allows for multiple revenue streams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Overlapping maintenance responsibilities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Easier to maintain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	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056750" y="1375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an overall budget of $100 million, we’ll divide it as follows: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$20 million to build the main </a:t>
            </a:r>
            <a:r>
              <a:rPr lang="en" sz="1600"/>
              <a:t>amphitheatre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$15 million to build the 2 smaller amphitheatres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$31.5 million to maintain the amphitheatres for 7 years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$13.4 million for security over 7 years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$5 million for janitorial crew and sanitation workers over 7 years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$7.6 million for contingency plan of ballroom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$7.5 million for negotiating artist payments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years to complete construction (December 31, 2021) 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year </a:t>
            </a:r>
            <a:r>
              <a:rPr lang="en" sz="1600"/>
              <a:t>for the </a:t>
            </a:r>
            <a:r>
              <a:rPr lang="en" sz="1600"/>
              <a:t>Monster Energy Amphitheatre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6 months for each of the smaller amphitheatre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Ballrooms (if amphitheatre construction fails)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 ballrooms would take about 3-4 months to construct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Using pervious buildings 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7 years to bring in $50 million after construction is completed (December 31, 2028)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an entertainment center that can generate revenue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3 </a:t>
            </a:r>
            <a:r>
              <a:rPr lang="en" sz="1800"/>
              <a:t>Amphitheatres</a:t>
            </a:r>
            <a:r>
              <a:rPr lang="en" sz="1800"/>
              <a:t> that can host 13,000 total people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Operate 9 out of 12 months per year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Attract food trucks to serve concert-goers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Earn revenue from ticket sales, food trucks and concessions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