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35acd8e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35acd8e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35acd8eb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35acd8eb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5acd8e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5acd8e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35acd8eb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35acd8eb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398ec9d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398ec9d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98ec9d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98ec9d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1692759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169275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2a440f01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2a440f01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1692759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1692759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Tarquin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a440f01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a440f01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Tarquin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98ec9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98ec9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692759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692759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5acd8eb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5acd8eb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JustinJustin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a440f0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2a440f0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mi.org/learning/library/top-five-causes-scope-creep-6675" TargetMode="External"/><Relationship Id="rId4" Type="http://schemas.openxmlformats.org/officeDocument/2006/relationships/hyperlink" Target="https://www.wrike.com/project-management-guide/faq/what-is-scope-creep-in-project-management/" TargetMode="External"/><Relationship Id="rId5" Type="http://schemas.openxmlformats.org/officeDocument/2006/relationships/hyperlink" Target="https://www.liquidplanner.com/blog/manage-scope-creep-even-prevent-happening/" TargetMode="External"/><Relationship Id="rId6" Type="http://schemas.openxmlformats.org/officeDocument/2006/relationships/hyperlink" Target="https://www.techrepublic.com/blog/tech-of-all-trades/real-world-example-of-scope-cree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Creep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Pratim Patel, Liam King, Brandon Patton, Samuel Grinberg, Tarquin Bennett, Justin DeTone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Example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Boeing Business Jets were added to the fleet of a private jet charter management company.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new planes were larger than the others, so a new, larger hanger had to be constructed.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Manager offered to help out with the network and communications requirement, but was told that the subcontractors and contractors had it covered.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Example (cont)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the end of the project, the subcontractor called the IT manager, asking about the network requirements.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meeting was called between the contractors and the managers and VPs of the company.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Instead of just resolving the phone and network issues, the VP wants to instead install a brand new phone system for the building, at a cost of $60,000.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this project was well managed, the new phone system could have been planned for, and budgeted for.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Example 2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National Health Society of England put together a project to digitize patient records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began in 2002 with a cost estimate of £2.3 billion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received a lot of criticism for being behind and running over budget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was terminated in 2011 after costing £12.7 billion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Example 3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Expeditionary Combat Support System was a project for the USAF that started in 2005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Its purpose was to improve logistic operations by replacing legacy 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was terminated in 2012 after spending $1.1 billion and only achieving a quarter of the original scope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“Most egregious example of mismanagement in recent memory”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lays out specifications of the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Scope creep can lead to overspending and stretching beyond deadlines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Almost 50% of projects suffer from scope creep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Scope creep has some positive side effects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Preventable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https://www.pmi.org/learning/library/top-five-causes-scope-creep-6675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https://www.wrike.com/project-management-guide/faq/what-is-scope-creep-in-project-management/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https://www.liquidplanner.com/blog/manage-scope-creep-even-prevent-happening/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https://www.techrepublic.com/blog/tech-of-all-trades/real-world-example-of-scope-creep/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Scope?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is determining and documenting a list of specific project goals, deliverables, tasks,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Shows what the project will entail so everyone is on the same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Makes everyone share a common goal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meant to keep the project from changing along the 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According to the PMI, 44% of all projects suffer from scope creep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Scope Creep?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22600" y="1249700"/>
            <a:ext cx="562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Creep is when additional features are added to a project that aren’t covered in the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scope changes are inherently bad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scope changes are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Scope change is when an official decision is made by PM and client to change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Creep happens unofficially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client is not aware, but can be the cause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project will grow in size as this happens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75" y="1728963"/>
            <a:ext cx="3210624" cy="168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causes Scope Creep?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-Project teams often try to impress project sponsors, and put too much value in exceeding expectations.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-Project teams try to damage control lost resources by extending the scope, rather than providing what was needed.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-Project sponsors want to add more onto the project or change something in the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 initial requirements of the project may have been undefined or vaguely defined.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Scope Creep is bad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more project requirements hurts likelihood of meeting those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Especially when initial scope couldn’t be met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go against initial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Planning in advance 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cause a project to go over budget and/or beyond the deadline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Stakeholders lose confidence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always bad?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stand to benefit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Reevaluation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revenue streams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retention for businesses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address Scope changes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Removing something from the project if something new is added can keep things from getting out of hand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Charge the customer for features they would like to add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Decide who will handle which changes when they come up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77" y="386888"/>
            <a:ext cx="3465626" cy="41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153" y="696900"/>
            <a:ext cx="4988897" cy="365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Scope Creep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scope of the project well before the start of the project.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Ensure that all members of the project understand the scope, and the importance of sticking to the defined scope.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Give the project team goals and benchmarks to help them stay on task.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3328388"/>
            <a:ext cx="53911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