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0CC24-7414-4E96-B706-6FBE90ABA95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E5F46-9E1C-4317-8381-68107900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5F46-9E1C-4317-8381-6810790034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01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2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39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62AAC1-C35D-4CAB-8D57-7E35BBA241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7A96-E7E6-45EE-B75B-4BC750A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7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hicagoikenobo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Chicago </a:t>
            </a:r>
            <a:r>
              <a:rPr lang="en-US" dirty="0" err="1" smtClean="0"/>
              <a:t>Ikenobo</a:t>
            </a:r>
            <a:r>
              <a:rPr lang="en-US" dirty="0" smtClean="0"/>
              <a:t> Website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19" y="4102318"/>
            <a:ext cx="2287803" cy="22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JBN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Lead: Jeremy Shankles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Project Developer: Brandon Phou</a:t>
            </a:r>
          </a:p>
          <a:p>
            <a:endParaRPr lang="en-US" b="1" dirty="0" smtClean="0"/>
          </a:p>
          <a:p>
            <a:r>
              <a:rPr lang="en-US" b="1" dirty="0" smtClean="0"/>
              <a:t>Project Documentation: Nicole </a:t>
            </a:r>
            <a:r>
              <a:rPr lang="en-US" b="1" dirty="0" err="1" smtClean="0"/>
              <a:t>Prebula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Ikenobo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over 550 years ago in Kyoto Japan</a:t>
            </a:r>
          </a:p>
          <a:p>
            <a:endParaRPr lang="en-US" dirty="0"/>
          </a:p>
          <a:p>
            <a:r>
              <a:rPr lang="en-US" dirty="0" smtClean="0"/>
              <a:t>It is the school that started teaching Ikebana</a:t>
            </a:r>
          </a:p>
          <a:p>
            <a:endParaRPr lang="en-US" dirty="0"/>
          </a:p>
          <a:p>
            <a:r>
              <a:rPr lang="en-US" dirty="0" smtClean="0"/>
              <a:t>Ikebana is the Japanese art of flower arrangement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21" y="122164"/>
            <a:ext cx="2850235" cy="3661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45" y="4060766"/>
            <a:ext cx="3486222" cy="261466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96545" y="6184722"/>
            <a:ext cx="3859795" cy="304801"/>
          </a:xfrm>
        </p:spPr>
        <p:txBody>
          <a:bodyPr/>
          <a:lstStyle/>
          <a:p>
            <a:r>
              <a:rPr lang="en-US" dirty="0" smtClean="0"/>
              <a:t>Source: http://www.ikebanahq.org/ikenobo.php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Chapter of </a:t>
            </a:r>
            <a:r>
              <a:rPr lang="en-US" dirty="0" err="1" smtClean="0"/>
              <a:t>Ikenobo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oldest Chapter in North America</a:t>
            </a:r>
          </a:p>
          <a:p>
            <a:endParaRPr lang="en-US" dirty="0"/>
          </a:p>
          <a:p>
            <a:r>
              <a:rPr lang="en-US" dirty="0"/>
              <a:t>Founded in 1964 by </a:t>
            </a:r>
            <a:r>
              <a:rPr lang="en-US" dirty="0" err="1"/>
              <a:t>Ikka</a:t>
            </a:r>
            <a:r>
              <a:rPr lang="en-US" dirty="0"/>
              <a:t> Nakashima</a:t>
            </a:r>
          </a:p>
          <a:p>
            <a:endParaRPr lang="en-US" dirty="0" smtClean="0"/>
          </a:p>
          <a:p>
            <a:r>
              <a:rPr lang="en-US" dirty="0" smtClean="0"/>
              <a:t>Professor Charles Harris was appointed Nakashima’s successor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The members of the chapter are aging and no younger members are going</a:t>
            </a:r>
          </a:p>
          <a:p>
            <a:endParaRPr lang="en-US" dirty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 smtClean="0"/>
              <a:t>In the last 5 years, 2 members have joined the chapter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current website: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chicagoikenobo.org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8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Mission Statement:</a:t>
            </a:r>
          </a:p>
          <a:p>
            <a:pPr lvl="1"/>
            <a:r>
              <a:rPr lang="en-US" dirty="0" smtClean="0"/>
              <a:t>Design, Document, Implement and Verify a new website for the Chicago Chapter of </a:t>
            </a:r>
            <a:r>
              <a:rPr lang="en-US" dirty="0" err="1" smtClean="0"/>
              <a:t>Ikenobo</a:t>
            </a:r>
            <a:endParaRPr lang="en-US" dirty="0"/>
          </a:p>
          <a:p>
            <a:pPr lvl="1"/>
            <a:r>
              <a:rPr lang="en-US" dirty="0" smtClean="0"/>
              <a:t>This website must be creative and designed to attract younger members</a:t>
            </a:r>
          </a:p>
          <a:p>
            <a:pPr lvl="1"/>
            <a:r>
              <a:rPr lang="en-US" dirty="0" smtClean="0"/>
              <a:t>The chapter is also looking at creating a Facebook, Twitter and Instagram accounts that will be linked to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complete the project using a “modified” agile approach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Meet with the client 2 times a month to go over progress</a:t>
            </a:r>
          </a:p>
          <a:p>
            <a:pPr lvl="1"/>
            <a:r>
              <a:rPr lang="en-US" dirty="0" smtClean="0"/>
              <a:t>We will have team meetings at least once a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We will use GitHub as part of our 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important is viewable by mobile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Tabs:</a:t>
            </a:r>
          </a:p>
          <a:p>
            <a:pPr lvl="1"/>
            <a:r>
              <a:rPr lang="en-US" dirty="0" smtClean="0"/>
              <a:t>About Us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50</a:t>
            </a:r>
            <a:r>
              <a:rPr lang="en-US" baseline="30000" dirty="0" smtClean="0"/>
              <a:t>th</a:t>
            </a:r>
            <a:r>
              <a:rPr lang="en-US" dirty="0" smtClean="0"/>
              <a:t> Celebration</a:t>
            </a:r>
          </a:p>
          <a:p>
            <a:pPr lvl="1"/>
            <a:r>
              <a:rPr lang="en-US" dirty="0" smtClean="0"/>
              <a:t>Contact Us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Ikenobo</a:t>
            </a:r>
            <a:r>
              <a:rPr lang="en-US" dirty="0" smtClean="0"/>
              <a:t> chapters and locations</a:t>
            </a:r>
          </a:p>
          <a:p>
            <a:pPr lvl="1"/>
            <a:r>
              <a:rPr lang="en-US" dirty="0" smtClean="0"/>
              <a:t>Calendar of Events</a:t>
            </a:r>
          </a:p>
          <a:p>
            <a:pPr lvl="1"/>
            <a:r>
              <a:rPr lang="en-US" dirty="0" smtClean="0"/>
              <a:t>Galleries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is social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l</a:t>
            </a:r>
            <a:r>
              <a:rPr lang="en-US" dirty="0" smtClean="0"/>
              <a:t>inks</a:t>
            </a:r>
          </a:p>
          <a:p>
            <a:endParaRPr lang="en-US" dirty="0"/>
          </a:p>
          <a:p>
            <a:r>
              <a:rPr lang="en-US" dirty="0" err="1" smtClean="0"/>
              <a:t>Ikenobo</a:t>
            </a:r>
            <a:r>
              <a:rPr lang="en-US" dirty="0" smtClean="0"/>
              <a:t> </a:t>
            </a:r>
            <a:r>
              <a:rPr lang="en-US" dirty="0" smtClean="0"/>
              <a:t>logo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mtClean="0"/>
              <a:t>“Cookies</a:t>
            </a:r>
            <a:r>
              <a:rPr lang="en-US" dirty="0" smtClean="0"/>
              <a:t>” </a:t>
            </a:r>
            <a:r>
              <a:rPr lang="en-US" dirty="0" smtClean="0"/>
              <a:t>that will </a:t>
            </a:r>
            <a:r>
              <a:rPr lang="en-US" dirty="0" smtClean="0"/>
              <a:t>enhance the website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3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813</TotalTime>
  <Words>259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Chicago Ikenobo Website Project </vt:lpstr>
      <vt:lpstr>Team JBN</vt:lpstr>
      <vt:lpstr>What is Ikenobo </vt:lpstr>
      <vt:lpstr>Chicago Chapter of Ikenobo</vt:lpstr>
      <vt:lpstr>The Problem </vt:lpstr>
      <vt:lpstr>The Project </vt:lpstr>
      <vt:lpstr>The Plan</vt:lpstr>
      <vt:lpstr>Functional Requirements </vt:lpstr>
      <vt:lpstr>Nonfunctional Requirements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Ikenobo Website Project</dc:title>
  <dc:creator>Jeremy Shankles</dc:creator>
  <cp:lastModifiedBy>Jeremy Shankles</cp:lastModifiedBy>
  <cp:revision>16</cp:revision>
  <dcterms:created xsi:type="dcterms:W3CDTF">2016-11-22T15:20:50Z</dcterms:created>
  <dcterms:modified xsi:type="dcterms:W3CDTF">2016-12-01T13:11:56Z</dcterms:modified>
</cp:coreProperties>
</file>