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" initials="A" lastIdx="1" clrIdx="0">
    <p:extLst>
      <p:ext uri="{19B8F6BF-5375-455C-9EA6-DF929625EA0E}">
        <p15:presenceInfo xmlns:p15="http://schemas.microsoft.com/office/powerpoint/2012/main" userId="5deaf5076200a4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A94B2-DA71-4C19-880C-4D549557985A}" v="2" dt="2021-04-14T15:20:51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" userId="5deaf5076200a48d" providerId="LiveId" clId="{D1AA94B2-DA71-4C19-880C-4D549557985A}"/>
    <pc:docChg chg="custSel addSld modSld">
      <pc:chgData name="Ana" userId="5deaf5076200a48d" providerId="LiveId" clId="{D1AA94B2-DA71-4C19-880C-4D549557985A}" dt="2021-04-15T15:25:56.937" v="477" actId="20577"/>
      <pc:docMkLst>
        <pc:docMk/>
      </pc:docMkLst>
      <pc:sldChg chg="modSp mod">
        <pc:chgData name="Ana" userId="5deaf5076200a48d" providerId="LiveId" clId="{D1AA94B2-DA71-4C19-880C-4D549557985A}" dt="2021-04-14T15:14:16.468" v="454" actId="20577"/>
        <pc:sldMkLst>
          <pc:docMk/>
          <pc:sldMk cId="1494580972" sldId="257"/>
        </pc:sldMkLst>
        <pc:spChg chg="mod">
          <ac:chgData name="Ana" userId="5deaf5076200a48d" providerId="LiveId" clId="{D1AA94B2-DA71-4C19-880C-4D549557985A}" dt="2021-04-14T11:21:14.312" v="372" actId="14100"/>
          <ac:spMkLst>
            <pc:docMk/>
            <pc:sldMk cId="1494580972" sldId="257"/>
            <ac:spMk id="2" creationId="{E73D6EF7-121C-4F9A-977F-E6F6F31C8A7E}"/>
          </ac:spMkLst>
        </pc:spChg>
        <pc:spChg chg="mod">
          <ac:chgData name="Ana" userId="5deaf5076200a48d" providerId="LiveId" clId="{D1AA94B2-DA71-4C19-880C-4D549557985A}" dt="2021-04-14T15:14:16.468" v="454" actId="20577"/>
          <ac:spMkLst>
            <pc:docMk/>
            <pc:sldMk cId="1494580972" sldId="257"/>
            <ac:spMk id="5" creationId="{2D0CA963-DD86-4B0E-B4E3-4070A8851471}"/>
          </ac:spMkLst>
        </pc:spChg>
      </pc:sldChg>
      <pc:sldChg chg="delSp modSp mod">
        <pc:chgData name="Ana" userId="5deaf5076200a48d" providerId="LiveId" clId="{D1AA94B2-DA71-4C19-880C-4D549557985A}" dt="2021-04-15T15:25:56.937" v="477" actId="20577"/>
        <pc:sldMkLst>
          <pc:docMk/>
          <pc:sldMk cId="1070758938" sldId="258"/>
        </pc:sldMkLst>
        <pc:spChg chg="mod">
          <ac:chgData name="Ana" userId="5deaf5076200a48d" providerId="LiveId" clId="{D1AA94B2-DA71-4C19-880C-4D549557985A}" dt="2021-04-15T15:25:56.937" v="477" actId="20577"/>
          <ac:spMkLst>
            <pc:docMk/>
            <pc:sldMk cId="1070758938" sldId="258"/>
            <ac:spMk id="2" creationId="{EB0F469A-AE4A-4A14-BA28-5894C60FC07A}"/>
          </ac:spMkLst>
        </pc:spChg>
        <pc:spChg chg="del">
          <ac:chgData name="Ana" userId="5deaf5076200a48d" providerId="LiveId" clId="{D1AA94B2-DA71-4C19-880C-4D549557985A}" dt="2021-04-14T11:11:36.962" v="0" actId="478"/>
          <ac:spMkLst>
            <pc:docMk/>
            <pc:sldMk cId="1070758938" sldId="258"/>
            <ac:spMk id="3" creationId="{3D5238CF-8236-4658-B6DF-40756B6BA273}"/>
          </ac:spMkLst>
        </pc:spChg>
      </pc:sldChg>
      <pc:sldChg chg="delSp modSp new mod">
        <pc:chgData name="Ana" userId="5deaf5076200a48d" providerId="LiveId" clId="{D1AA94B2-DA71-4C19-880C-4D549557985A}" dt="2021-04-14T11:18:03.324" v="336" actId="207"/>
        <pc:sldMkLst>
          <pc:docMk/>
          <pc:sldMk cId="4198069372" sldId="259"/>
        </pc:sldMkLst>
        <pc:spChg chg="mod">
          <ac:chgData name="Ana" userId="5deaf5076200a48d" providerId="LiveId" clId="{D1AA94B2-DA71-4C19-880C-4D549557985A}" dt="2021-04-14T11:18:03.324" v="336" actId="207"/>
          <ac:spMkLst>
            <pc:docMk/>
            <pc:sldMk cId="4198069372" sldId="259"/>
            <ac:spMk id="2" creationId="{F48982A3-FBFD-4711-94B4-7DB26F30F95A}"/>
          </ac:spMkLst>
        </pc:spChg>
        <pc:spChg chg="del">
          <ac:chgData name="Ana" userId="5deaf5076200a48d" providerId="LiveId" clId="{D1AA94B2-DA71-4C19-880C-4D549557985A}" dt="2021-04-14T11:12:16.670" v="42" actId="478"/>
          <ac:spMkLst>
            <pc:docMk/>
            <pc:sldMk cId="4198069372" sldId="259"/>
            <ac:spMk id="3" creationId="{B2EA7CD6-F0F1-4806-B490-156084A54CB8}"/>
          </ac:spMkLst>
        </pc:spChg>
      </pc:sldChg>
      <pc:sldChg chg="addSp delSp modSp new mod">
        <pc:chgData name="Ana" userId="5deaf5076200a48d" providerId="LiveId" clId="{D1AA94B2-DA71-4C19-880C-4D549557985A}" dt="2021-04-14T15:21:04.619" v="460" actId="1076"/>
        <pc:sldMkLst>
          <pc:docMk/>
          <pc:sldMk cId="233875038" sldId="260"/>
        </pc:sldMkLst>
        <pc:spChg chg="del">
          <ac:chgData name="Ana" userId="5deaf5076200a48d" providerId="LiveId" clId="{D1AA94B2-DA71-4C19-880C-4D549557985A}" dt="2021-04-14T15:20:51.283" v="456"/>
          <ac:spMkLst>
            <pc:docMk/>
            <pc:sldMk cId="233875038" sldId="260"/>
            <ac:spMk id="3" creationId="{3A47F332-E155-4D18-887E-5C976BF71971}"/>
          </ac:spMkLst>
        </pc:spChg>
        <pc:picChg chg="add mod">
          <ac:chgData name="Ana" userId="5deaf5076200a48d" providerId="LiveId" clId="{D1AA94B2-DA71-4C19-880C-4D549557985A}" dt="2021-04-14T15:21:04.619" v="460" actId="1076"/>
          <ac:picMkLst>
            <pc:docMk/>
            <pc:sldMk cId="233875038" sldId="260"/>
            <ac:picMk id="4" creationId="{C0C82299-23F5-43A3-B517-56AF2DF173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6817-7370-476B-AA24-CF9E0FF25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0E054-8EBA-44AA-BB41-2AFBF9826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820B-51A3-4044-B11D-0380D26F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B3F-62E8-49CA-BB2A-6AEAB62C33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3E96-F9F1-455B-88B6-7EC372FB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AAB8-3A8A-4CD9-AE45-11F18FB8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B63-B765-4F4D-A2D6-F393A85C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5068-4D47-498E-B0F5-6065835C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BF71A-D809-4FFF-ADE0-44C083585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FFC50-EE2E-44DF-8A52-80F1076B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B3F-62E8-49CA-BB2A-6AEAB62C33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718F-D8BB-4D5E-94FF-ED7A45A0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25490-0728-46AC-8DEB-1D9C6F41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B63-B765-4F4D-A2D6-F393A85C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2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D3839-09C2-468D-A53E-5349DA672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A20C0-F1ED-4F43-8275-C5159E65B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035A-A864-453F-A1CE-91085A2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B3F-62E8-49CA-BB2A-6AEAB62C33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BDD7-2F83-441A-A76B-F532FB23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5D19-DEAD-41E6-B522-820EC359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B63-B765-4F4D-A2D6-F393A85C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A512-489E-4736-A08B-777E4D42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9DDB-21A9-437C-8DF7-130EF2E9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930A-B954-4830-A2D0-09C9023F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B3F-62E8-49CA-BB2A-6AEAB62C33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B6A4-FD3F-4FA7-87AE-09E80DE3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8550-DD89-4A21-BABA-E7769723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B63-B765-4F4D-A2D6-F393A85C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0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F097-FA95-4710-90AA-041090C8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6C724-EFAF-4434-B3CE-2E1C62F7E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EB35E-4155-46A8-A28A-69C89C64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B3F-62E8-49CA-BB2A-6AEAB62C33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A7AF-FA3F-43E0-8743-2ACD9EDB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947A-0DAB-4489-98F7-08E7BD8C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B63-B765-4F4D-A2D6-F393A85C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7F33-3A6A-41DE-A085-4C010554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6E18-4AE3-49F3-BE6E-5DF7DAC90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13BF5-8054-42E4-8B7A-268CA4968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82419-C012-46D5-B051-15FD08AC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B3F-62E8-49CA-BB2A-6AEAB62C33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7B2E1-4B5C-493E-A10D-5B5DCB59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FB7BE-737E-4E34-A2E8-E390B241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B63-B765-4F4D-A2D6-F393A85C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786C-1F79-4F41-94D8-BAD213B3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A4F7B-9813-4D24-BE4B-34BB4073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5B00C-3CCE-4FE7-8987-A2929B9AF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F895E-E296-40E2-979C-8E8897C74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B6EAF-433A-4D59-829C-1E829EFA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56DBC-2838-41CE-A3CD-4F5B86A0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B3F-62E8-49CA-BB2A-6AEAB62C33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D2763-C36E-4907-A3FD-FCCFFE3C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6595F-B396-4081-9192-590087FD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B63-B765-4F4D-A2D6-F393A85C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6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0847-EED0-4A20-A972-628CA634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1D840-4DC0-474E-964E-1E9FD8A7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B3F-62E8-49CA-BB2A-6AEAB62C33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2A8AC-2A59-4C0F-83F5-07A6F237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AF8E1-DD34-438D-8EDA-697DD1ED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B63-B765-4F4D-A2D6-F393A85C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1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8DC14-5E93-4699-8907-7D229E37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B3F-62E8-49CA-BB2A-6AEAB62C33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ED43D-8C86-4769-9E6C-B918BF12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10986-C71A-4452-89F8-5704E5AE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B63-B765-4F4D-A2D6-F393A85C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1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DF10-882F-4417-82E8-228F6E8A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A1E9-815E-47EA-A86B-9D7F3C99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D8169-6807-4574-B365-AA5B3F3B1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4237A-71A2-4627-80C4-6D12F9C4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B3F-62E8-49CA-BB2A-6AEAB62C33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BE0CF-ECFB-4BF6-BD1C-990C68CC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6EFA7-EF76-4AAA-AF66-D2EE2A2B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B63-B765-4F4D-A2D6-F393A85C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1F35-BA2F-40A0-941B-27E1506F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63E5E-344C-4BE9-B967-67BAC8FE9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A640-7C17-4C65-B7B1-E5F4C507C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6A3BD-77CE-43BA-9D49-64A95A42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B3F-62E8-49CA-BB2A-6AEAB62C33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897D5-9D15-4896-AC7E-04F82FD5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3689-0826-4C0F-88B6-10A10F2E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0B63-B765-4F4D-A2D6-F393A85C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BF346-D889-41D8-8A2A-9A9669F3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5C466-6253-40A8-8F06-8A3763E4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9694A-3D69-434C-B396-BC2B33BF7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5B3F-62E8-49CA-BB2A-6AEAB62C33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DAD1-3E27-4581-89B7-DE866ABD4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EBC62-ABA7-42A5-8DD0-1E90037A4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0B63-B765-4F4D-A2D6-F393A85C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69A-AE4A-4A14-BA28-5894C60F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1776"/>
          </a:xfrm>
        </p:spPr>
        <p:txBody>
          <a:bodyPr>
            <a:normAutofit/>
          </a:bodyPr>
          <a:lstStyle/>
          <a:p>
            <a:r>
              <a:rPr lang="es-ES" dirty="0"/>
              <a:t>Jueves, 15 de abril del año 2021.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Mensaje: Enfrento mis errores con valentía. </a:t>
            </a:r>
            <a:br>
              <a:rPr lang="es-ES" dirty="0"/>
            </a:br>
            <a:br>
              <a:rPr lang="es-ES" dirty="0"/>
            </a:br>
            <a:r>
              <a:rPr lang="es-ES" dirty="0"/>
              <a:t>Valor: Valentía. </a:t>
            </a:r>
            <a:br>
              <a:rPr lang="es-ES" dirty="0"/>
            </a:br>
            <a:br>
              <a:rPr lang="es-ES" dirty="0"/>
            </a:br>
            <a:r>
              <a:rPr lang="es-ES" dirty="0"/>
              <a:t>Asignatura: Lengua Española.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Tema: Taller de escritura.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5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82A3-FBFD-4711-94B4-7DB26F30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2507"/>
          </a:xfrm>
        </p:spPr>
        <p:txBody>
          <a:bodyPr>
            <a:normAutofit/>
          </a:bodyPr>
          <a:lstStyle/>
          <a:p>
            <a:pPr algn="just"/>
            <a:r>
              <a:rPr lang="es-DO" dirty="0"/>
              <a:t>	Para redactar un </a:t>
            </a:r>
            <a:r>
              <a:rPr lang="es-DO" dirty="0">
                <a:solidFill>
                  <a:srgbClr val="FF0000"/>
                </a:solidFill>
              </a:rPr>
              <a:t>informe de lectura </a:t>
            </a:r>
            <a:r>
              <a:rPr lang="es-DO" dirty="0"/>
              <a:t>debemos hacer uso de </a:t>
            </a:r>
            <a:r>
              <a:rPr lang="es-DO" dirty="0">
                <a:solidFill>
                  <a:srgbClr val="FF0000"/>
                </a:solidFill>
              </a:rPr>
              <a:t>adjetivos</a:t>
            </a:r>
            <a:r>
              <a:rPr lang="es-DO" dirty="0"/>
              <a:t> para describir a los personajes y el ambiente que se desarrolla la historia; </a:t>
            </a:r>
            <a:r>
              <a:rPr lang="es-DO" dirty="0">
                <a:solidFill>
                  <a:srgbClr val="FF0000"/>
                </a:solidFill>
              </a:rPr>
              <a:t>verbos</a:t>
            </a:r>
            <a:r>
              <a:rPr lang="es-DO" dirty="0"/>
              <a:t> en presente y pasado del indicativo para expresar las acciones del cuento; y </a:t>
            </a:r>
            <a:r>
              <a:rPr lang="es-DO" dirty="0">
                <a:solidFill>
                  <a:srgbClr val="FF0000"/>
                </a:solidFill>
              </a:rPr>
              <a:t>conectores de adición </a:t>
            </a:r>
            <a:r>
              <a:rPr lang="es-ES" dirty="0"/>
              <a:t>para añadir características del ambiente físico y psicológico descrito.</a:t>
            </a:r>
            <a:r>
              <a:rPr lang="es-D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C85090-DD48-4A2C-B2AC-55E6B5FC1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5F829-BB6B-4542-8BA9-B5DDB213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2" y="1683450"/>
            <a:ext cx="12065408" cy="50395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09114D-B59C-4076-9F40-3A3B8AFE9F88}"/>
              </a:ext>
            </a:extLst>
          </p:cNvPr>
          <p:cNvSpPr/>
          <p:nvPr/>
        </p:nvSpPr>
        <p:spPr>
          <a:xfrm>
            <a:off x="258051" y="1683450"/>
            <a:ext cx="1497821" cy="334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FC5CF-27AD-4C49-AEE6-134FBD837586}"/>
              </a:ext>
            </a:extLst>
          </p:cNvPr>
          <p:cNvSpPr/>
          <p:nvPr/>
        </p:nvSpPr>
        <p:spPr>
          <a:xfrm>
            <a:off x="126592" y="5452842"/>
            <a:ext cx="8324967" cy="1335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8FCDE-7887-4EC4-88A2-65696929D1C9}"/>
              </a:ext>
            </a:extLst>
          </p:cNvPr>
          <p:cNvSpPr txBox="1"/>
          <p:nvPr/>
        </p:nvSpPr>
        <p:spPr>
          <a:xfrm>
            <a:off x="347809" y="1267818"/>
            <a:ext cx="3012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200" b="1" dirty="0">
                <a:solidFill>
                  <a:srgbClr val="FF0000"/>
                </a:solidFill>
              </a:rPr>
              <a:t>Ejemplo: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1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6EF7-121C-4F9A-977F-E6F6F31C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05648"/>
          </a:xfrm>
        </p:spPr>
        <p:txBody>
          <a:bodyPr>
            <a:normAutofit/>
          </a:bodyPr>
          <a:lstStyle/>
          <a:p>
            <a:pPr algn="ctr"/>
            <a:r>
              <a:rPr lang="es-DO" sz="5400" b="1" dirty="0">
                <a:solidFill>
                  <a:srgbClr val="FF0000"/>
                </a:solidFill>
              </a:rPr>
              <a:t>Conectores de adición </a:t>
            </a:r>
            <a:br>
              <a:rPr lang="es-DO" dirty="0"/>
            </a:br>
            <a:br>
              <a:rPr lang="es-DO" dirty="0"/>
            </a:br>
            <a:br>
              <a:rPr lang="es-DO" dirty="0"/>
            </a:br>
            <a:br>
              <a:rPr lang="es-DO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CA963-DD86-4B0E-B4E3-4070A8851471}"/>
              </a:ext>
            </a:extLst>
          </p:cNvPr>
          <p:cNvSpPr txBox="1"/>
          <p:nvPr/>
        </p:nvSpPr>
        <p:spPr>
          <a:xfrm>
            <a:off x="213173" y="1300839"/>
            <a:ext cx="1187598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	</a:t>
            </a:r>
            <a:r>
              <a:rPr lang="es-ES" sz="3600" dirty="0"/>
              <a:t>Son los conectores que te permiten añadir información, seguir hablando sobre algo o sobre un tema o añadir elementos a una lista.</a:t>
            </a:r>
          </a:p>
          <a:p>
            <a:endParaRPr lang="es-ES" sz="3600" dirty="0"/>
          </a:p>
          <a:p>
            <a:r>
              <a:rPr lang="es-ES" sz="3600" dirty="0"/>
              <a:t>	Entre ellos tenemos: además, también, así mismo, asimismo, más, aún, ahora bien, del mismo modo, agregando a lo anterior, por otra parte, de igual manera, igualmente, de la misma manera, es más, en esa misma línea, de igual forma, más aún…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458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879F-F59F-4429-8EE5-74AB1BA9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C82299-23F5-43A3-B517-56AF2DF17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31" y="135837"/>
            <a:ext cx="11950511" cy="67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188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Jueves, 15 de abril del año 2021.  Mensaje: Enfrento mis errores con valentía.   Valor: Valentía.   Asignatura: Lengua Española.  Tema: Taller de escritura. </vt:lpstr>
      <vt:lpstr> Para redactar un informe de lectura debemos hacer uso de adjetivos para describir a los personajes y el ambiente que se desarrolla la historia; verbos en presente y pasado del indicativo para expresar las acciones del cuento; y conectores de adición para añadir características del ambiente físico y psicológico descrito. </vt:lpstr>
      <vt:lpstr>PowerPoint Presentation</vt:lpstr>
      <vt:lpstr>Conectores de adición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Ana</cp:lastModifiedBy>
  <cp:revision>1</cp:revision>
  <dcterms:created xsi:type="dcterms:W3CDTF">2021-04-13T15:06:58Z</dcterms:created>
  <dcterms:modified xsi:type="dcterms:W3CDTF">2021-04-15T15:26:10Z</dcterms:modified>
</cp:coreProperties>
</file>