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E47A-4C20-446F-93BF-DBEA7853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EBA5-0747-432D-B719-114761D5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6AFA-05D5-4AA1-AE8C-7FBC69D2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04AE-4325-4AC0-825F-07744406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90AF-6406-41FD-972E-D1C8342C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2AA1-FEED-468A-AFAC-20B165E2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DE923-D656-4935-803A-48FD1C1F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4652B-DFA9-4451-A6E0-F50BF4AA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1CE9-FB2F-4B5B-A999-59A142D2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F1B1-2A86-496E-9502-D32D40E0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57C0-C59C-4D80-BA6B-DBDFFCDF2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6F6A-9C31-4915-9008-D4704D8C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ED17-7EA4-4136-B6EB-58F391FC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96E8-E785-4669-862E-2D4775F7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A3E9-2DE5-4E47-9A50-5FCDEE88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DD92-2817-4F01-B8B6-B47187B0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D889-E65B-4178-B45F-3BC244C6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9237-FDBC-4E36-9846-8C35D765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D463-AA29-4ACE-AD6F-D0C494C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FC8A-3F08-484E-A188-9F1C1503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86B1-85DC-44BA-BFF1-BF13C677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2A39-76B4-404F-BA4A-34BDCB40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EA45-61AC-4067-8B12-41C5C62C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0D1F-630D-43B4-9430-5100E12C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0841-4824-416A-A354-4EA9A55F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B46B-BC86-4D83-9844-2A43D275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9881-192A-4BA2-BD5C-DB9C82D9C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3602D-11CB-40F3-8A98-BD9872C2B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06AE-703B-4121-942C-56DC84C8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E80C-6C6A-48FD-9609-2BB7A463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B357-DFA2-4EF3-BAB8-DC638A73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38C6-5B64-403A-9C85-8864CDD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7473-F559-47FB-AA13-36D2C509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7B8D8-03DA-4F0E-B8FD-40F56A61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B3D62-ADE7-45FD-8C34-F24967702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D2FCD-3863-4772-B277-DD907109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1F23D-E21E-4B8F-B813-D8368DE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9D4B7-746C-4948-AD70-CD2C643F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C0265-5766-47CD-A9D4-D52EF28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12CE-255B-486A-8FC3-E980F297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A729D-0236-4ED5-9FDE-22AF6E5D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B14C5-DC8D-404D-A8E8-D2856349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0B86B-C991-4DB0-BAC2-3AC6EA30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BF94F-3F1B-4B30-B05E-D514ECC9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F230-62B3-4156-9267-553E196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1DB97-9972-4328-A89C-ABD7903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60BF-052F-4B73-940C-77EB507F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2CA5-C3F5-407F-BA67-148F81D5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E72AE-7933-4100-919C-AFE3517C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D4BB-DA27-4164-8238-3810193F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9A2C7-AD3C-4471-B8F0-37D4D608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DE440-33CA-4523-A9A3-4F8CD2AD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A784-28DD-428C-B604-EFC3FF01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EAA49-8F76-4C42-BAEF-9BFB65458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6643C-C5FF-494F-9EF7-60DC7F2F6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4042-5721-4661-97B0-77C03D48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564C8-08D1-46C1-A4CF-B8AE09C2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F9D9-D171-4C02-85BE-33219886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AB785-9E72-4E99-892C-079BAC49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3560-EAF5-42AD-BFC7-6129EA26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DF35-5307-4CF5-84D8-9A9D1989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A5AF-E17A-40FE-8C74-A227E56093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E326-6E16-4327-B49C-82058827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4573-FA5C-428D-B9AD-ADA2DE09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95E9-4936-4566-BD06-1F771AADA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00E7-FBA8-43BB-B4ED-693158B6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dirty="0">
                <a:solidFill>
                  <a:srgbClr val="FF0000"/>
                </a:solidFill>
              </a:rPr>
              <a:t>Elementos de la Conversación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F1F7A-E168-4F58-AE21-BDD330D1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602" y="1768237"/>
            <a:ext cx="9048468" cy="50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0F30-62D2-483E-B211-05C79D5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574"/>
          </a:xfrm>
        </p:spPr>
        <p:txBody>
          <a:bodyPr>
            <a:normAutofit fontScale="90000"/>
          </a:bodyPr>
          <a:lstStyle/>
          <a:p>
            <a:br>
              <a:rPr lang="es-DO" dirty="0"/>
            </a:br>
            <a:br>
              <a:rPr lang="es-DO" dirty="0"/>
            </a:br>
            <a:r>
              <a:rPr lang="es-DO" b="1" dirty="0">
                <a:solidFill>
                  <a:srgbClr val="FF0000"/>
                </a:solidFill>
              </a:rPr>
              <a:t>Actividad : </a:t>
            </a:r>
            <a:br>
              <a:rPr lang="es-DO" dirty="0"/>
            </a:br>
            <a:br>
              <a:rPr lang="es-DO" dirty="0"/>
            </a:br>
            <a:r>
              <a:rPr lang="es-DO" dirty="0"/>
              <a:t>-Escribe una conversación entre dos personas, que cumpla con la estructura de la misma(apertura, cuerpo y conclusión). Señala. </a:t>
            </a:r>
            <a:br>
              <a:rPr lang="es-DO" dirty="0"/>
            </a:br>
            <a:r>
              <a:rPr lang="es-DO" dirty="0"/>
              <a:t>-Señala en ella quién inicia la conversación (emisor) y quién la recibe (receptor).</a:t>
            </a:r>
            <a:br>
              <a:rPr lang="es-DO" dirty="0"/>
            </a:br>
            <a:r>
              <a:rPr lang="es-DO" dirty="0"/>
              <a:t>-En la conversación escribe una idea explícita(azul) y una implícita(rojo); y subráyalas.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3AFD-D807-4C8E-A125-9EC6F90E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5F86B-CACB-4B1A-A353-E835E360B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8E507-7735-4855-9BED-F7CA5111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15AA-1719-4A83-9826-560F3005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BEAF4-B7B0-4522-AC26-58FAE2C5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37" y="241709"/>
            <a:ext cx="12088163" cy="6150702"/>
          </a:xfrm>
        </p:spPr>
      </p:pic>
    </p:spTree>
    <p:extLst>
      <p:ext uri="{BB962C8B-B14F-4D97-AF65-F5344CB8AC3E}">
        <p14:creationId xmlns:p14="http://schemas.microsoft.com/office/powerpoint/2010/main" val="39797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389-A192-430C-901D-0616B0F5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1AB87-49EC-4D5E-A6E3-B7AFACA7E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8E68-D007-45EF-A855-0123CBAA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1755-C816-486D-8139-C1764B3A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575F1-33AF-459E-9E5B-36264E5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83544" cy="67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9AB-1778-4D8C-8B7A-D6836D5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7E8B9B-57F9-4CDC-9803-5ABD9CA5A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8" y="26094"/>
            <a:ext cx="12145611" cy="68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0FFB-D378-4C94-A852-D8C3981F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F8F131-EB77-4ACE-8701-26915CB7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2" y="28199"/>
            <a:ext cx="12057100" cy="67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E4A9-C753-4E11-A525-6A5DD98E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C60A8-7148-4A04-9183-B36F5C85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5" y="13823"/>
            <a:ext cx="12192165" cy="68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8706-3F4F-4F05-86E6-B0DAD974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E112-9F39-4D19-AC47-6D43973D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E5238-760B-43BE-8FEA-5C8DE8A3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Elementos de la Conversación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Actividad :   -Escribe una conversación entre dos personas, que cumpla con la estructura de la misma(apertura, cuerpo y conclusión). Señala.  -Señala en ella quién inicia la conversación (emisor) y quién la recibe (receptor). -En la conversación escribe una idea explícita(azul) y una implícita(rojo); y subráyalas.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la Conversación </dc:title>
  <dc:creator>Ana</dc:creator>
  <cp:lastModifiedBy>Ana</cp:lastModifiedBy>
  <cp:revision>5</cp:revision>
  <dcterms:created xsi:type="dcterms:W3CDTF">2021-04-19T11:43:01Z</dcterms:created>
  <dcterms:modified xsi:type="dcterms:W3CDTF">2021-04-19T15:16:15Z</dcterms:modified>
</cp:coreProperties>
</file>