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2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" userId="5deaf5076200a48d" providerId="LiveId" clId="{D33BA300-B4DA-4567-9ACC-FE3E9B09535C}"/>
    <pc:docChg chg="custSel addSld modSld">
      <pc:chgData name="Ana" userId="5deaf5076200a48d" providerId="LiveId" clId="{D33BA300-B4DA-4567-9ACC-FE3E9B09535C}" dt="2021-04-20T16:38:20.438" v="40" actId="478"/>
      <pc:docMkLst>
        <pc:docMk/>
      </pc:docMkLst>
      <pc:sldChg chg="modSp mod">
        <pc:chgData name="Ana" userId="5deaf5076200a48d" providerId="LiveId" clId="{D33BA300-B4DA-4567-9ACC-FE3E9B09535C}" dt="2021-04-20T16:33:45.290" v="20" actId="20577"/>
        <pc:sldMkLst>
          <pc:docMk/>
          <pc:sldMk cId="719169846" sldId="258"/>
        </pc:sldMkLst>
        <pc:spChg chg="mod">
          <ac:chgData name="Ana" userId="5deaf5076200a48d" providerId="LiveId" clId="{D33BA300-B4DA-4567-9ACC-FE3E9B09535C}" dt="2021-04-20T16:33:45.290" v="20" actId="20577"/>
          <ac:spMkLst>
            <pc:docMk/>
            <pc:sldMk cId="719169846" sldId="258"/>
            <ac:spMk id="2" creationId="{5F4B34C5-B0B1-40EF-AA01-DEB9CA15492D}"/>
          </ac:spMkLst>
        </pc:spChg>
      </pc:sldChg>
      <pc:sldChg chg="addSp delSp modSp new mod">
        <pc:chgData name="Ana" userId="5deaf5076200a48d" providerId="LiveId" clId="{D33BA300-B4DA-4567-9ACC-FE3E9B09535C}" dt="2021-04-20T16:38:20.438" v="40" actId="478"/>
        <pc:sldMkLst>
          <pc:docMk/>
          <pc:sldMk cId="795234094" sldId="259"/>
        </pc:sldMkLst>
        <pc:spChg chg="mod">
          <ac:chgData name="Ana" userId="5deaf5076200a48d" providerId="LiveId" clId="{D33BA300-B4DA-4567-9ACC-FE3E9B09535C}" dt="2021-04-20T16:35:36.932" v="33" actId="20577"/>
          <ac:spMkLst>
            <pc:docMk/>
            <pc:sldMk cId="795234094" sldId="259"/>
            <ac:spMk id="2" creationId="{8D4B6E97-8ABA-4133-BBE6-47C7225BEFD0}"/>
          </ac:spMkLst>
        </pc:spChg>
        <pc:spChg chg="del">
          <ac:chgData name="Ana" userId="5deaf5076200a48d" providerId="LiveId" clId="{D33BA300-B4DA-4567-9ACC-FE3E9B09535C}" dt="2021-04-20T16:35:31.562" v="22" actId="478"/>
          <ac:spMkLst>
            <pc:docMk/>
            <pc:sldMk cId="795234094" sldId="259"/>
            <ac:spMk id="3" creationId="{73215BB9-3F81-4035-86A5-7FDED1DF7DB8}"/>
          </ac:spMkLst>
        </pc:spChg>
        <pc:picChg chg="add">
          <ac:chgData name="Ana" userId="5deaf5076200a48d" providerId="LiveId" clId="{D33BA300-B4DA-4567-9ACC-FE3E9B09535C}" dt="2021-04-20T16:37:40.913" v="34" actId="22"/>
          <ac:picMkLst>
            <pc:docMk/>
            <pc:sldMk cId="795234094" sldId="259"/>
            <ac:picMk id="5" creationId="{FC07A197-8CB4-48F0-9C6F-D90D0BAD833F}"/>
          </ac:picMkLst>
        </pc:picChg>
        <pc:inkChg chg="add">
          <ac:chgData name="Ana" userId="5deaf5076200a48d" providerId="LiveId" clId="{D33BA300-B4DA-4567-9ACC-FE3E9B09535C}" dt="2021-04-20T16:37:50.922" v="35" actId="9405"/>
          <ac:inkMkLst>
            <pc:docMk/>
            <pc:sldMk cId="795234094" sldId="259"/>
            <ac:inkMk id="6" creationId="{6DC33FE9-663F-48CE-BA7A-17A4C9E46AB8}"/>
          </ac:inkMkLst>
        </pc:inkChg>
        <pc:inkChg chg="add">
          <ac:chgData name="Ana" userId="5deaf5076200a48d" providerId="LiveId" clId="{D33BA300-B4DA-4567-9ACC-FE3E9B09535C}" dt="2021-04-20T16:37:57.839" v="36" actId="9405"/>
          <ac:inkMkLst>
            <pc:docMk/>
            <pc:sldMk cId="795234094" sldId="259"/>
            <ac:inkMk id="7" creationId="{BF170BD0-C7C3-44CC-BC82-96DC22ED1A08}"/>
          </ac:inkMkLst>
        </pc:inkChg>
        <pc:inkChg chg="add del">
          <ac:chgData name="Ana" userId="5deaf5076200a48d" providerId="LiveId" clId="{D33BA300-B4DA-4567-9ACC-FE3E9B09535C}" dt="2021-04-20T16:38:20.438" v="40" actId="478"/>
          <ac:inkMkLst>
            <pc:docMk/>
            <pc:sldMk cId="795234094" sldId="259"/>
            <ac:inkMk id="8" creationId="{B597300D-F669-41CB-BF60-10CBD2EBE324}"/>
          </ac:inkMkLst>
        </pc:inkChg>
        <pc:inkChg chg="add">
          <ac:chgData name="Ana" userId="5deaf5076200a48d" providerId="LiveId" clId="{D33BA300-B4DA-4567-9ACC-FE3E9B09535C}" dt="2021-04-20T16:38:09.240" v="38" actId="9405"/>
          <ac:inkMkLst>
            <pc:docMk/>
            <pc:sldMk cId="795234094" sldId="259"/>
            <ac:inkMk id="9" creationId="{92E5BA02-A99F-4339-865F-BD635B1368DE}"/>
          </ac:inkMkLst>
        </pc:inkChg>
        <pc:inkChg chg="add">
          <ac:chgData name="Ana" userId="5deaf5076200a48d" providerId="LiveId" clId="{D33BA300-B4DA-4567-9ACC-FE3E9B09535C}" dt="2021-04-20T16:38:12.311" v="39" actId="9405"/>
          <ac:inkMkLst>
            <pc:docMk/>
            <pc:sldMk cId="795234094" sldId="259"/>
            <ac:inkMk id="10" creationId="{90F6541B-B6BE-45EA-88C8-14857B67D4D8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0T15:06:39.66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0T16:37:50.917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337 327,'-1'0,"1"0,-1 0,1-1,-1 1,0 0,1-1,-1 1,1-1,-1 1,1 0,-1-1,1 1,0-1,-1 1,1-1,0 0,-1 1,1-1,0 1,-1-1,1 0,0 1,0-1,0-1,-5-18,5 17,-2-10,2 0,-1-1,2 1,0 0,0-1,6-20,-3 0,0 0,-2 0,-4-41,2 77,-1 0,1 0,-1 0,0 0,0 0,0 0,-2 2,-4 10,-5 16,0 2,-2-1,-20 35,29-57,0 1,-6 20,8-21,0-1,0 0,-1 0,0 0,-6 8,-1-1,-23 23,31-35,-1 1,-1 0,1-1,0 0,-1 0,0 0,1-1,-1 0,0 0,-8 3,12-5,-1 0,1 1,0-1,-1 0,1 0,0 0,-1 0,1 0,0 0,-1 0,1-1,0 1,0 0,-1-1,1 1,0-1,0 0,-1 1,-1-2,2 0,-1 1,1-1,0 1,0-1,0 0,0 1,0-1,0 0,0 0,0 0,1 0,-1-2,-1-6,1-1,0 1,1-1,1-12,-1 13,3-26,1 1,2 0,15-47,-19 73,-1 6,5-26,-6 27,0 1,0 0,0-1,0 1,0 0,0-1,0 1,0 0,0-1,-1 1,1 0,-1 0,1-1,-1 1,1 0,-1 0,0 0,-1-2,2 2,-1 1,0 0,1-1,-1 1,0 0,1 0,-1-1,0 1,0 0,1 0,-1 0,0 0,1 0,-1 0,0 0,0 0,1 0,-1 0,0 1,0-1,1 0,-1 0,0 1,1-1,-1 0,1 1,-1-1,0 1,1-1,-1 1,1-1,-1 1,-2 2,1-1,0 0,0 0,0 1,0-1,-2 6,1-1,1 0,0-1,0 1,-1 12,2-11,0 0,-1 0,-4 11,0-4,1-1,0 1,1 0,0 0,2 1,0-1,0 0,1 21,4 4,1 1,11 42,-4-41,25 60,-25-72,-10-27,0 0,1 0,-1 1,1-1,0 0,0 0,0-1,0 1,0 0,1-1,4 5,-6-6,1-1,-1 1,1 0,-1-1,1 1,-1-1,1 1,0-1,-1 0,1 0,0 0,-1 0,1 0,0 0,-1 0,1-1,-1 1,1 0,0-1,-1 0,1 1,-1-1,1 0,-1 0,0 1,1-1,1-3,12-8,-1-2,-1 0,0 0,-1-1,11-19,4-3,62-85,-82 113,0-1,0 0,-1 0,-1 0,0-1,0 0,-1 0,0 0,-1-1,0 1,-1-1,0 1,-1-1,0-14,-3-14,1-35,2 73,-1 0,0 0,1 0,-1 0,1 0,-1 0,1 0,0 1,0-1,0 0,0 1,0-1,0 0,0 1,1 0,1-3,-2 4,0-1,-1 1,1-1,-1 1,1 0,0 0,-1-1,1 1,0 0,-1 0,1 0,0 0,-1 0,1 0,0 0,-1 0,1 0,0 0,0 0,1 1,-1-1,0 1,0-1,0 1,0 0,0-1,0 1,0 0,0 0,-1 0,1 0,0 0,0 0,0 2,2 3,0-1,-1 1,0 0,0 0,0 1,-1-1,0 0,0 10,-1 55,-1-47,1 57,-2 41,0-106,-1-1,-1 0,-1 0,0 0,-9 18,-5 16,15-35,-1-1,0 0,-1-1,-1 1,-8 11,11-18,1-1,0 1,-4 8,2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0T16:37:57.833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177 443,'-4'-4,"0"-1,0 1,1-1,0 0,0 0,0 0,1-1,0 1,0-1,0 1,-1-8,-1-8,0-39,-1-3,-1 17,0-90,6 130,1 3,-1 1,0-1,0 0,0 0,0 1,0-1,-1 0,0 0,1 1,-1-1,0 1,0-1,-2-4,2 7,1 0,0 0,0 0,-1 0,1 0,0 0,0 0,0 0,-1 0,1 0,0 0,0 0,-1 0,1 0,0 0,0 0,-1 0,1 0,0 1,0-1,0 0,-1 0,1 0,0 0,0 0,0 0,0 1,-1-1,1 0,0 0,0 0,0 1,0-1,0 0,0 0,-1 0,1 1,0-1,0 0,0 1,-6 11,6-11,-4 9,1-1,0 1,0 0,1 0,-1 12,1 52,2-49,-6 48,0-36,1 38,3-32,0-29,0-1,-1 1,0-1,-1 0,0 0,-1 0,-10 17,11-22,1 0,0 0,0 0,1 0,-2 11,5-12,2-10,5-11,-7 12,7-15,-1 1,-1-2,0 1,-2-1,4-19,-4 6,-1 0,-2-38,-2 52,0 6,1 0,3-22,-2 29,0 0,0-1,0 1,1 1,0-1,-1 0,1 0,1 1,-1-1,0 1,5-5,56-55,-51 50,0-2,0 1,1 1,0 0,1 0,1 2,18-12,-32 22,0 0,0 1,0-1,0 0,1 1,-1-1,0 1,1 0,-1-1,0 1,1 0,-1 0,0 0,1 0,-1 0,0 0,1 0,-1 0,1 0,-1 1,0-1,0 0,3 2,-3-1,0 0,1 1,-1-1,0 1,0-1,0 1,0-1,-1 1,1 0,0-1,-1 1,1 0,-1 0,1 0,-1-1,0 1,0 3,2 16,-1 1,-2-1,0 0,-6 33,4-45,0-1,-1 0,0-1,0 1,-1-1,0 0,-1 0,-7 9,-13 16,-42 64,64-90,-1-1,0 0,0 1,-8 5,-12 13,20-17,0-1,0 1,1 0,0 1,0-1,1 1,-4 10,6-14,0 0,0 0,0 1,0-1,1 0,0 0,0 1,0-1,0 0,1 0,0 0,0 1,0-1,0 0,1 0,1 4,-1-5,-1-1,1 1,0-1,0 1,0-1,0 0,0 0,0 0,0 0,1 0,-1 0,1-1,0 1,-1-1,1 0,0 0,0 0,0 0,0 0,0-1,0 1,0-1,0 1,0-1,0 0,0-1,5 0,0-1,0 1,0-2,0 1,-1-1,1-1,-1 1,0-1,0-1,8-5,-9 6,0 0,-1-1,1 0,-1 0,0 0,0-1,0 1,-1-1,0 0,0-1,0 1,-1-1,4-10,1-21,-1-1,-2 0,0-77,-5 88,-1 8,1 1,4-34,-2 46,-1 1,1 0,0 0,0-1,1 1,0 1,0-1,0 0,0 1,1-1,0 1,6-5,-2 1,-2 2,-1 1,1 0,1 0,9-6,-15 11,0 0,0 1,0-1,0 1,0-1,0 1,0-1,0 1,0 0,0-1,0 1,0 0,0 0,0 0,0 0,1 0,-1 0,0 0,0 0,0 0,0 1,0-1,0 0,0 1,0-1,0 0,0 1,0 0,0-1,0 1,0-1,-1 1,1 0,0 0,0-1,-1 1,1 0,0 0,-1 0,1 0,-1 0,1 1,2 6,-1-1,0 1,-1 0,1 0,-1 0,-1 0,0 0,0 0,-2 9,2 2,-3 164,3-177,-1-1,1 1,-1-1,0 0,-1 1,1-1,-1 0,0 0,0 0,-1 0,1 0,-1 0,0-1,-1 1,1-1,-1 0,0 0,-6 5,7-6,0 0,0 0,1 0,-1 0,1 1,-1-1,1 1,0-1,0 1,1 0,-1 0,1 0,0 0,0 0,-1 8,1 6,0 0,2 26,0-19,-1 55,2 48,-2-126,0 0,0 0,1-1,-1 1,0 0,1 0,-1 0,1-1,0 1,0 0,-1-1,1 1,0 0,0-1,1 1,-1-1,0 0,0 1,1-1,-1 0,1 0,-1 0,1 0,-1 0,1 0,0 0,-1 0,1-1,0 1,0-1,0 1,-1-1,1 0,0 1,0-1,0 0,0 0,0-1,-1 1,1 0,0-1,0 1,0-1,-1 1,1-1,0 0,-1 0,1 0,2-1,8-8,-1-1,0 0,-1-1,0-1,9-13,6-7,46-53,-67 81,-1-1,0 1,-1-1,1 1,-1-1,0 0,0 0,-1 0,0 0,0 0,0-8,0 2,-2 0,1 0,-1 0,-5-22,4 30,1 0,0 0,-1 0,0 1,0-1,0 0,0 1,-1 0,-3-5,-3-1,-18-14,17 16,1 0,-12-14,17 16,1 0,-2 1,1 0,0 0,-1 0,0 0,0 0,0 1,0 0,0 0,-1 1,1-1,-1 1,0 1,0-1,0 1,1 0,-10-1,-145 2,70 2,84-2,0 1,1 0,-1 0,0 0,1 1,-1 0,1 0,0 0,0 1,0-1,0 1,-6 5,0 1,0 0,0 1,-15 19,15-16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0T16:38:09.238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0T16:38:12.309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0T15:06:44.67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0,'46'0,"75"10,131 24,-242-32,-1 0,0 1,16 6,-15-5,0 0,-1-1,12 2,113 7,-76-7,111-3,-81-4,323 2,-381-1,30-5,29-2,493 8,-564 1,33 6,7 0,-6-6,-38-1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0T15:06:55.43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0,'0'1,"0"-1,0 1,0-1,1 1,-1-1,0 1,0-1,1 1,-1-1,0 1,1-1,-1 1,0-1,1 0,-1 1,1-1,-1 1,1-1,-1 0,1 0,-1 1,1-1,-1 0,1 0,0 0,-1 1,2-1,18 3,-18-3,207 3,-114-5,-56 1,-18 0,0 1,22 3,-33-1,-1 1,1 0,-1 0,15 8,-15-6,0-1,1 0,0-1,12 3,9-3,1-1,53-3,-21-1,438 3,-481 0,32 5,-31-2,25 0,257-3,-147-2,-143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0T15:07:00.94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0,'501'0,"-493"1,-1 0,1 0,0 1,-1 0,1 0,9 4,-9-2,0-1,1 0,0-1,17 2,47 4,32 0,-79-7,32 5,16 2,-56-7,139 8,-7-3,-7 0,279 4,-280-11,385 1,-511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0T15:09:08.82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0T16:31:15.81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0,'0'309,"1"-297,0 0,5 20,1 16,-7-43,1-1,-1 1,1 0,0 0,0-1,1 1,3 7,-4-10,-1-1,1 1,0-1,0 0,0 0,0 1,0-1,0 0,1 0,-1 0,0 0,1 0,-1 0,0-1,1 1,-1 0,1-1,-1 1,1-1,-1 1,1-1,0 0,-1 0,1 1,0-1,2-1,-3 1,1 0,-1-1,1 1,-1-1,0 0,1 1,-1-1,0 0,1 0,-1 0,0 0,0 0,0 0,0 0,0 0,0 0,0-1,0 1,0 0,0-1,-1 1,1 0,-1-1,1 1,-1-1,1 1,-1-1,0-1,2-7,-1 0,0 1,-1-12,0 18,0-15,-1 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0T16:31:43.403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1 184,'0'297,"1"-268,8 39,-3-19,1-5,-3-25,1 25,-3-20,1 0,2-1,0 1,2-1,11 27,-11-27,9 45,-16-66,1 1,-1-1,1 1,0-1,0 0,0 1,0-1,1 0,-1 0,1 1,-1-1,1 0,0-1,0 1,0 0,0 0,0-1,0 1,0-1,0 0,0 0,1 0,-1 0,1 0,-1 0,1 0,2 0,8 0,0 1,0-2,0 0,17-2,-2 0,302 1,-205 1,45-15,-48 2,16 11,-17 1,-24-13,-30 4,209-32,-218 35,1 2,108 4,-71 3,-50-3,61-8,11 3,-4 0,96-20,-224 27,-3 0,-29 4,-306 85,221-57,49-14,21-2,-1-4,-117 11,-164-22,176-4,194 2,328-12,-5-42,-252 38,-32 7,-18 0,-15 1,0 3,1 1,47-1,-73 6,0 0,0 0,0 1,-1 0,11 4,-8-2,0-2,-1 0,1-1,0 0,0 0,1-1,-1 0,17-3,-7 1,71-6,179-6,-496 13,98 2,100 1,-41 6,22-1,30-4,-34 10,-7 1,47-12,1-1,-1 2,1 0,0 0,-19 9,29-12,0 1,0-1,-1 0,1 0,0 0,0 1,0-1,0 0,0 0,0 1,0-1,0 0,0 1,0-1,0 0,0 0,0 1,0-1,0 0,0 0,0 1,0-1,0 0,0 0,0 1,0-1,0 0,1 0,-1 0,0 1,0-1,0 0,0 0,1 0,-1 1,0-1,0 0,0 0,1 0,-1 0,13 12,-9-10,4 5,2-1,-1-1,1 0,13 6,15 7,-33-16,0 0,0 0,1 0,-1 0,1-1,-1 0,1 0,5 0,49-2,-30-1,36 1,66-11,-65 3,69-12,217-31,-351 51,150-25,45-5,-191 30,0 1,0-1,0 1,0 1,0-1,-1 1,11 2,-16-3,1 1,-1-1,0 0,1 0,-1 0,1 0,-1 0,0 0,1 1,-1-1,0 0,1 0,-1 1,0-1,1 0,-1 0,0 1,1-1,-1 0,0 1,0-1,0 0,1 1,-1-1,0 0,0 1,0 0,0-1,0 1,0-1,-1 1,1-1,0 1,-1-1,1 0,0 1,-1-1,1 0,-1 1,1-1,-1 0,1 1,-1-1,1 0,-1 0,-25 8,23-8,-3 2,0-2,0 1,-10-1,14 0,0 0,1 0,-1 0,1-1,-1 1,0-1,1 1,-1-1,1 0,-1 1,1-1,0 0,-1 0,1 0,0 0,0 0,-1 0,1 0,-1-3,0 0,0 0,0-1,0 1,1-1,0 0,0 1,0-1,1 0,-1-8,1 8,0 0,0 0,-1 0,0 1,0-1,0 0,0 0,-1 1,-3-8,4 11,0-1,0 1,0-1,0 1,-1 0,1-1,0 1,-1 0,1 0,-1 0,0 0,1 0,-1 1,1-1,-1 0,0 1,-2-1,1 0,0 1,0 0,-1 0,1 0,0 0,0 1,0-1,0 1,-4 1,-1 1,1 0,0 0,-1 1,2 0,-1 1,0-1,-6 7,4-4,0 0,-1 0,-18 8,17-9,0 0,-18 14,28-20,1 1,-1-1,1 0,-1 1,0-1,1 1,-1-1,1 1,-1-1,1 1,0-1,-1 1,1-1,-1 1,1 0,0-1,0 1,-1 0,1-1,0 1,0 0,0-1,0 1,0 0,0-1,0 1,0 0,0-1,0 1,0 0,0-1,0 1,0 0,1-1,-1 1,0 0,0-1,1 1,-1-1,1 1,-1-1,0 1,1 0,-1-1,1 0,-1 1,2 0,2 2,1 0,0 0,0-1,11 4,-3-1,-8-2,4 2,0-1,0 0,1 0,-1-1,1 0,0-1,0 0,-1 0,12 0,73 5,2 1,191-8,-262-2,49-8,-25 2,176-7,2 16,-80 1,1111-2,-1060-8,-58 1,-130 7,-3-1,0 1,1-1,-1 0,8-2,95-25,98-22,-188 47,-10 2,-1 0,0-1,0 0,9-4,-16 5,0 0,-1 1,1-1,0 0,-1 0,1 0,-1 0,1-1,-1 1,0 0,1-1,-1 1,0 0,0-1,0 0,0 1,0-1,0 0,-1 1,1-1,-1 0,1 0,-1 1,1-1,-1-3,-2-23,-2 2,-3-345,7 257,1 23,-2-85,1 165,-1 0,0 0,-5-20,6 31,0 0,-1 0,1 0,0 0,0 0,0 0,0 0,0 0,0 0,0 0,0 0,0 0,0 0,0 0,0 0,0 0,0 0,-1 0,1 0,0 0,0 0,0 0,0 0,0 0,0 0,0 0,0 0,0 0,0 0,0 0,0 0,0 0,0 0,-1 0,1 0,0 0,0 0,0 0,0 0,0 0,0 0,0 0,0 0,0-1,0 1,0 0,0 0,0 0,0 0,0 0,0 0,0 0,0 0,0 0,0 0,-2 10,0 16,14 365,-11-382,2 27,-3 64,-14-29,11 14,2-42,-6 50,3-65,4-19,-1 0,-1-1,1 1,-6 14,6-20,0 0,-1-1,1 1,-1-1,1 1,-1-1,0 0,0 0,0 0,-1 0,1 0,0 0,-1 0,1-1,-1 1,0-1,1 0,-5 2,-2 0,0 1,0 0,0 1,1 0,0 1,0 0,0 0,-10 11,-1 3,-26 40,10-14,23-32,-1-1,-21 16,34-29,0 1,-1-1,0 1,1 0,-1-1,1 1,-1-1,0 0,1 1,-1-1,0 1,0-1,1 0,-1 0,0 1,0-1,0 0,1 0,-1 0,0 0,0 0,0 0,0 0,1 0,-1 0,0-1,0 1,1 0,-1 0,0-1,-1 0,0-1,-1 0,1 0,0 0,0-1,1 1,-4-6,-10-11,-2 2,0-1,1 0,0-1,-20-33,30 42,-1 0,0 0,-1 0,0 1,0 1,-12-10,3 5,-1 0,-30-15,-29-9,-1 4,-130-38,148 56,36 10,0-2,1 0,-24-12,-10-5,-96-27,87 31,24 8,0 2,-82-9,-88 12,37 6,-153 4,111 16,70-5,-43 5,-227 7,-49-28,257 3,175 0,0 1,0 2,-60 14,50-11,60-12,15-3,54 3,88 5,-65 1,295-30,0-36,-361 58,813-167,-824 166,-27 7,-5 0,-12 0,-20 2,-577-2,318-7,-266 15,211 0,293-7,1 0,1 2,-75 12,-164 38,-165 34,-32 24,408-92,0-5,-1-3,0-3,-101-6,100-2,261-14,-51 1,253 10,-218 5,137-13,-244 5,-15 2,63-2,-96 8,0 0,0 0,11 4,19 2,2-5,44-3,-82 1,1-1,-1 1,0-1,0 1,0-1,0 0,0 0,0 0,0 0,0 0,0 0,0 0,0-1,3-2,-5 3,1 0,-1 1,1-1,-1 0,1 0,-1 0,0 1,1-1,-1 0,0 0,0 0,1 0,-1 1,0-1,0 0,0 0,0 0,0 0,0 0,-1 1,1-1,0 0,0 0,-1 0,1 0,0 1,-1-1,1 0,-1 0,1 1,-1-1,1 0,-1 1,1-1,-1 0,0 1,1-1,-1 1,0-1,-1 0,-4-2,0 0,0 0,0 0,0 1,-1 0,-10-2,-1-1,-97-19,67 15,-38-4,-131-2,184 13,-507 10,69 42,317-30,71-13,-100-3,162-6,20 2,1 0,0 0,-1 0,1 0,0 0,-1 0,1 0,0 0,-1-1,1 1,0 0,-1 0,1 0,0 0,0 0,-1 0,1-1,0 1,0 0,-1 0,1-1,0 1,0 0,-1 0,1-1,0 1,0 0,0 0,0-1,0 1,-1 0,1-1,0 1,0 0,0-1,0 1,0 0,0-1,0 1,0 0,0-1,0 1,0 0,0 0,0-1,0 1,1 0,-1-1,0 1,0 0,0-1,0 1,1 0,-1 0,0-1,0 1,0 0,1 0,-1 0,1-1,3-3,1 0,1 0,-1 1,0 0,1 0,0 0,0 1,0-1,0 1,9-1,6-1,38-3,159 5,-50 2,-121-2,70-12,172-59,-255 63,259-91,-8-19,-233 98,-27 11,-25 11,0 0,1-1,-1 1,0 0,0 0,1 0,-1 0,0 0,0 0,1 0,-1 0,0 0,0-1,0 1,1 0,-1 0,0 0,0 0,0-1,0 1,1 0,-1 0,0 0,0-1,0 1,0 0,0 0,0 0,0-1,1 1,-1 0,0 0,0-1,0 1,0 0,0 0,0-1,-11-2,-20 3,30 0,-577 5,138-4,299 7,7 0,132-8,0 1,0-1,-1 0,1 1,0-1,0 1,0 0,0 0,0 0,0 0,1 0,-1 0,-3 2,-17 22,10-10,11-15,1 0,-1 1,1-1,0 0,-1 1,1-1,0 1,-1-1,1 1,0-1,-1 1,1-1,0 1,0-1,0 1,0-1,-1 1,1-1,0 1,0-1,0 1,0-1,0 1,0 0,0-1,0 1,1-1,-1 1,0-1,0 2,1-2,0 1,0 0,0 0,0-1,0 1,0 0,0-1,0 1,0-1,0 1,1-1,-1 0,2 1,7 0,1 1,16-1,-22-1,2 0,126 6,-102-4,-1 3,40 10,-36-6,1-1,-1-1,48 2,118-8,245-29,189-58,-535 71,5 0,-78 13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0T16:31:55.405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0 1041,'0'-234,"2"212,0 0,9-38,1 0,-12 54,1-1,0 1,0 1,1-1,0 0,0 0,0 0,0 1,1-1,0 1,0 0,1 0,0 0,0 0,5-5,131-106,-134 112,-1 0,1 0,0 1,0 0,1 0,-1 1,0-1,1 2,0-1,-1 1,1 0,0 0,0 0,0 1,-1 0,1 1,0-1,0 2,-1-1,1 0,0 1,10 5,-8-3,1 0,-1 0,1-1,0-1,0 0,0 0,0-1,12 0,2-1,-1-1,34-5,14-9,131-46,-182 54,0 1,1 0,0 1,39-3,-41 5,32-8,-34 6,1 1,25-2,10 6,-34 0,0 0,0-1,24-4,56-17,96-18,47-13,-42 7,-132 32,159-22,-182 31,135-7,-95 5,-18 1,-53 5,17 0,0-1,35-8,-27 1,68-13,-106 22,1 0,-1 0,1 0,0 0,-1 0,1 0,0 0,-1 0,1 1,-1-1,1 1,-1-1,1 1,-1 0,1-1,1 2,-2-1,-1 0,0-1,1 1,-1 0,1-1,-1 1,0 0,0 0,1-1,-1 1,0 0,0 0,0-1,0 1,0 0,0 0,0 0,0-1,0 1,0 0,0 0,-1-1,1 1,0 0,-1 0,1-1,0 1,-1 0,1-1,-1 1,1-1,-1 1,1 0,-1-1,0 1,-5 5,1 0,-2 0,1-1,0 0,-1 0,-14 7,3-3,-33 12,35-17,1-1,-16 3,17-4,1 0,-1 1,-13 5,1 3,0-2,-1-1,0-2,0 0,-1-2,-32 1,-67 8,32-1,19-4,-119 27,-71 42,105-33,130-38,-1-1,1-2,-41-1,46 0,24-1,1-1,0 0,0 1,-1-1,1 1,0-1,0 1,0-1,0 1,0 0,0 0,0 0,0-1,0 1,0 0,0 0,-1 2,2-3,0 1,0-1,0 0,0 0,0 0,0 1,-1-1,1 0,0 0,0 0,0 1,0-1,0 0,0 0,0 0,1 1,-1-1,0 0,0 0,0 0,0 1,0-1,0 0,0 0,0 0,0 1,1-1,-1 0,0 0,0 0,0 0,0 0,0 1,1-1,9 3,12-1,151-17,-22 0,168 13,-172 3,-82 0,148-8,-93-12,1 0,33 6,-9 5,-59 5,229-8,-204-2,-73 8,60-14,-22 3,-3 5,0 3,113 3,-50-3,-26 0,253 7,-173 2,-164 0,40 5,-65-6,0 0,0 0,0 0,0 0,0 1,0-1,0 0,-1 0,1 1,0-1,0 1,0-1,0 1,0-1,-1 1,2 1,-2-2,0 0,0 1,0-1,0 1,0-1,0 0,0 1,0-1,0 0,0 1,0-1,0 0,0 1,-1-1,1 0,0 1,0-1,0 0,-1 0,1 1,0-1,0 0,-1 0,1 1,0-1,0 0,-1 0,0 1,-4 2,0 0,0-1,0 1,-6 1,-30 7,-1-2,1-2,-48 2,60-6,-354 28,321-23,31-3,-48 0,-133-6,1176 1,-652-16,29 1,82 16,-250-1,-168 0,1 1,0 0,-1 0,1 0,-1 1,0 0,7 3,-5-2,0 0,0-1,1 0,9 2,274 28,-270-30,-16-2,0 0,0 1,0-1,0 1,0 0,-1 0,1 1,0 0,-1-1,1 1,6 5,87 55,-95-60,0 0,1 0,-1 0,-1 1,1-1,0 1,-1 0,1 0,-1 0,0 0,0 0,0 1,1 3,-2-5,0 0,0 0,-1 0,1 0,-1 0,0 0,0 1,0-1,0 0,0 0,0 0,0 0,-1 0,1 0,-1 0,1 0,-1 0,0 0,0 0,0 0,0 0,0-1,0 1,-3 3,-6 4,0 0,0-1,-13 8,13-9,1-1,0 1,0 1,1-1,-9 11,-9 11,16-18,-16 22,24-29,-1 0,1 0,0 0,0 0,0 1,1-1,0 1,0-1,0 1,0 4,0-4,1 0,0 0,0 0,0-1,0 1,1 0,3 9,-4-12,1 0,0-1,0 1,0-1,1 1,-1 0,0-1,1 0,-1 1,1-1,-1 0,1 0,-1 0,1 0,0 0,-1 0,1 0,0-1,0 1,0-1,0 1,3 0,6 0,0 0,0-1,20-2,-19 1,-1 1,19 1,-30-1,0 0,0 0,0 0,0 0,1 0,-1 0,0 0,0 0,0 0,0 0,0 0,0 0,0 0,0 0,0 0,0 0,0 0,0 0,0 0,1 0,-1 0,0 0,0 0,0 0,0 0,0 0,0 0,0 0,0 0,0 0,0 0,0 0,0 0,0 1,0-1,0 0,0 0,0 0,0 0,0 0,0 0,0 0,0 0,0 0,0 0,0 0,0 0,0 1,0-1,0 0,0 0,0 0,0 0,0 0,0 0,-5 5,-8 3,-113 48,104-48,0-1,-1-1,1-1,-28 3,-135 6,-389 61,336-39,231-35,-156 17,137-17,1-1,-1-1,0-1,-32-7,39 5,-126-33,119 29,-1-2,2-1,-34-19,48 23,1 0,0-1,0-1,-13-13,6 5,10 10,0 2,0-1,-1 1,0 0,0 0,0 1,-10-3,-63-18,57 18,19 6,-215-56,164 46,0 2,-57-2,-157 11,133 1,-19 8,93-4,53-3,1 0,0 0,-1 0,1 1,0 1,-9 4,-21 8,-5-2,0-3,-55 8,86-17,0 2,0-1,0 2,-23 10,19-7,-27 8,-321 73,176-55,68-14,46-10,1-3,-124-4,196-3,0 0,0 0,0 0,0-1,0 1,1 0,-1-1,-3-1,5 2,0 0,0 0,0 0,-1 0,1 0,0 0,0-1,0 1,0 0,0 0,0 0,-1 0,1 0,0-1,0 1,0 0,0 0,0 0,0 0,0-1,0 1,0 0,0 0,0 0,0 0,0-1,0 1,0 0,0 0,0 0,0 0,0-1,0 1,9-8,4 1,1 0,0 1,0 1,0 0,1 1,0 1,29-4,111 4,-112 4,-32-1,21 1,0-1,0-2,51-9,-51 4,0 2,37-1,65 4,-113 2,28-2,-1-3,82-17,-68 9,37-5,594-126,-667 137,-5 1,29-4,-32 10,-18 0,0 0,0 0,0 0,0 0,1 0,-1 0,0 0,0 0,0 0,0 0,0 0,0 0,1 0,-1 1,0-1,0 0,0 0,0 0,0 0,0 0,0 0,0 0,0 0,1 0,-1 1,0-1,0 0,0 0,0 0,0 0,0 0,0 0,0 0,0 1,0-1,0 0,0 0,0 0,0 0,0 0,0 0,0 1,0-1,0 0,-6 6,-9 2,-4 0,-2-1,1-1,-39 6,-69 2,97-12,-469 19,-32-9,10 26,340-24,142-14,0-1,-61-9,-245-34,224 30,-333 1,302 15,-114-2,258 1,0 0,0 1,0 0,0 1,0 0,0 0,1 1,-12 6,-17 7,-50 14,-28 12,88-34,-9 5,33-13,1 0,-1 1,1-1,-1 1,1 0,0 0,-1 0,1 0,-3 4,5-6,0 0,0 0,0 0,0 0,0 0,0 0,0 0,0 0,0 0,0 0,0 0,0 0,0 1,0-1,0 0,0 0,0 0,0 0,0 0,0 0,0 0,0 0,0 0,0 0,0 0,0 0,0 0,0 0,0 0,0 0,0 0,0 1,0-1,0 0,0 0,0 0,0 0,0 0,0 0,0 0,0 0,0 0,0 0,0 0,0 0,1 0,-1 0,0 0,0 0,0 0,0 0,0 0,0 0,0 0,0 0,0 0,0 0,0 0,0 0,0 0,8-1,11-3,-16 3,22-5,0 2,0 0,0 1,1 2,-1 0,1 2,-1 1,0 1,31 8,-31-6,1 0,47 1,54-7,-50 0,1240 1,-1287-1,-21 0,-1 0,0 1,1 0,-1 1,1 0,-1 0,0 1,1 0,-1 0,8 4,1 1,1 0,0-1,0-1,26 4,-24-6,6 1,-20-4,0 1,0 0,-1 0,1 0,0 0,-1 1,1 0,8 4,-14-6,0 1,0-1,0 0,0 0,0 0,1 0,-1 0,0 0,0 0,0 0,0 0,0 0,0 0,0 0,0 0,0 0,0 0,0 1,0-1,0 0,0 0,0 0,0 0,0 0,0 0,0 0,0 0,0 0,0 0,0 1,0-1,0 0,0 0,0 0,0 0,0 0,0 0,0 0,0 0,0 0,0 0,0 0,0 0,0 0,0 1,-1-1,1 0,0 0,0 0,0 0,0 0,0 0,-7 3,-7-1,4-1,-36 1,43-2,0 0,0 0,0-1,0 1,-1-1,1 0,0 1,1-1,-1-1,0 1,-5-3,1-3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0T16:32:01.122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377 18,'359'0,"-322"3,-35-3,-1 0,1 0,0 1,0-1,-1 1,1-1,0 1,-1-1,1 1,-1 0,1 0,-1 0,1 0,-1 0,0 0,1 0,1 3,-3-3,0-1,0 1,0-1,0 0,0 1,0-1,0 1,0-1,0 0,0 1,-1-1,1 0,0 1,0-1,0 1,-1-1,1 0,0 1,0-1,-1 0,1 0,0 1,-1-1,1 0,0 0,-1 1,1-1,0 0,-1 0,1 0,0 0,-1 0,1 1,-1-1,1 0,0 0,-1 0,1 0,-1 0,1 0,-1 0,-19 2,19-2,-205 2,98-4,45 3,-73-2,80-7,34 5,-25-2,-86 6,207 0,87-3,-30-12,-12 0,211 10,-191 5,-88-1,217 6,335 20,-490-23,642 60,-256-33,-313-16,221 45,-265-32,-2 6,163 61,-292-89,1-1,19 13,-16-6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5EB77-B234-4958-A02D-9C4BE18A2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23E4A7-0FD9-46F9-A834-1689D94B7F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41139-65B6-4447-BB7B-63E56D580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4A78-3268-4F89-96CB-87E0785A10FF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BC6B6-4AEE-4D04-9C43-D8666540E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7347F-0DF7-4A31-B8CF-7E114FB1E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66F9-D2B0-4A4B-94F8-548E3490A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238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FF3B8-0DBA-474E-AC59-92EA02BB4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E0BFD0-3FD6-47C0-9434-E2F68DACB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A78E8-C6EE-4365-9356-FBF0E1A43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4A78-3268-4F89-96CB-87E0785A10FF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B3D89-D165-43D7-B8E1-89C2B977A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D2C01-DC29-4FC0-B507-9E9592B87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66F9-D2B0-4A4B-94F8-548E3490A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131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0D76EC-44C3-4F20-82DB-1391BB2460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BE8319-3212-4424-946F-E0C7960A7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E52E5-097A-4355-A396-E14C03132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4A78-3268-4F89-96CB-87E0785A10FF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74548-FBA6-434E-98C0-89D5A9811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673E5-53A6-4D8A-88EE-0F03D5941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66F9-D2B0-4A4B-94F8-548E3490A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91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5FDAF-3BF2-4F56-83AA-99492C72F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8141A-B577-4416-B49D-949F01A27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FA2CA-33E4-41B6-BE15-9972EE2A3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4A78-3268-4F89-96CB-87E0785A10FF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46900-70D2-4504-9175-33EF39782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9770F-1A18-4C6F-9E18-83979FE24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66F9-D2B0-4A4B-94F8-548E3490A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270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544D9-DE7F-45A6-9F15-669B49E18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D51D1-63FE-4417-A8E4-3437296AF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80E70-D0D9-4AB1-82AB-4F14A39C9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4A78-3268-4F89-96CB-87E0785A10FF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7EE79-38B9-40C8-8DAB-E92EA4C4F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E0EAB-F971-42C7-9C70-70C36F566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66F9-D2B0-4A4B-94F8-548E3490A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23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A1122-001B-41C7-8894-47CCAB32A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6F6BC-EC11-4EE1-8624-7A90A5C956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953C19-6EE1-4616-880A-27191F094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6A1603-5C11-4163-9CCB-E18508D62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4A78-3268-4F89-96CB-87E0785A10FF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9BD42-7897-4BC6-866F-E6EFDE69E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40464-31C6-4E22-9530-821E99701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66F9-D2B0-4A4B-94F8-548E3490A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61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E9B23-65D4-4A1D-AA12-F02C7787D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F3B2A-03C6-4C63-B996-94E98D430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181D7-A1FE-4127-A7E0-0808E58120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4721FF-15F4-44B0-A319-24CBA6F740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5EE0AF-752C-4943-8872-059DABA0D4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E640E5-32C3-464E-B304-39FFC616D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4A78-3268-4F89-96CB-87E0785A10FF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D3F437-9FDD-4ED6-96C0-F5EC25B35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11C269-91BE-4046-A368-D169DAB80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66F9-D2B0-4A4B-94F8-548E3490A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198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8B970-0249-46F3-AC5A-66887B1D3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C341CB-1173-4209-A0C2-E242C6CB2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4A78-3268-4F89-96CB-87E0785A10FF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BD45B-745A-4B95-AFD8-633DF3DB4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3EB3D1-8027-404A-AF6D-4DEBD5CD0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66F9-D2B0-4A4B-94F8-548E3490A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383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392EFF-EB6C-4E9A-8D9B-5BBE3929B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4A78-3268-4F89-96CB-87E0785A10FF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61D9F4-3004-475F-A476-F9432D6EF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488FE6-2521-46A6-9D72-BB049C812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66F9-D2B0-4A4B-94F8-548E3490A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7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C702D-7CE5-4DB2-9D90-87DC04D5A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15D08-C4E2-46AC-9147-31AAB26BC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CD1C47-799F-4F77-8A34-02B9C41C5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9F77DA-5379-40F0-A294-4E3A8B64E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4A78-3268-4F89-96CB-87E0785A10FF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EAE12E-2798-4D43-8061-D746B0FD8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3F5729-5621-4695-8414-E161D0786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66F9-D2B0-4A4B-94F8-548E3490A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305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9F61D-915A-43B2-ACB8-A247721E1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76BDE4-01B9-41CB-A834-FB0D2DD933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05E702-DC08-438E-9FB8-9D535A1D5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F47C42-E0F1-46E3-BC3A-C95FC317B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4A78-3268-4F89-96CB-87E0785A10FF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BFE1D-DE23-4875-B535-AF4A46A55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B6F09-6A74-4E3E-9417-704DB937C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66F9-D2B0-4A4B-94F8-548E3490A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869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5C9301-C253-4A94-B0AC-8A241C5A8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4CA95-89ED-4ECB-B89F-88D86B54A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7769D-39E5-4DBB-A35B-C41B2A2ED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4A78-3268-4F89-96CB-87E0785A10FF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D2922-5CFE-4DA4-846E-968F62589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032E9-CB94-40CD-A5FD-8B54A649EB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A66F9-D2B0-4A4B-94F8-548E3490A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506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customXml" Target="../ink/ink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customXml" Target="../ink/ink7.xml"/><Relationship Id="rId12" Type="http://schemas.openxmlformats.org/officeDocument/2006/relationships/image" Target="../media/image11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customXml" Target="../ink/ink9.xml"/><Relationship Id="rId5" Type="http://schemas.openxmlformats.org/officeDocument/2006/relationships/customXml" Target="../ink/ink6.xml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customXml" Target="../ink/ink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customXml" Target="../ink/ink10.xml"/><Relationship Id="rId7" Type="http://schemas.openxmlformats.org/officeDocument/2006/relationships/customXml" Target="../ink/ink12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customXml" Target="../ink/ink11.xml"/><Relationship Id="rId4" Type="http://schemas.openxmlformats.org/officeDocument/2006/relationships/image" Target="../media/image13.png"/><Relationship Id="rId9" Type="http://schemas.openxmlformats.org/officeDocument/2006/relationships/customXml" Target="../ink/ink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C4BA27-ACD5-42FD-A53B-1858A5A1B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093" y="-1"/>
            <a:ext cx="7117113" cy="685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326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4A1897-7B9F-4F5D-BE22-1BE0A4835E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664" y="1778312"/>
            <a:ext cx="11862659" cy="3242157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0B02479-BCF0-49EF-B3BD-78E97A3D5A7B}"/>
                  </a:ext>
                </a:extLst>
              </p14:cNvPr>
              <p14:cNvContentPartPr/>
              <p14:nvPr/>
            </p14:nvContentPartPr>
            <p14:xfrm>
              <a:off x="1166643" y="98146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0B02479-BCF0-49EF-B3BD-78E97A3D5A7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48643" y="963824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D5BB30B-0F82-460B-A16B-00550D1D97B0}"/>
                  </a:ext>
                </a:extLst>
              </p14:cNvPr>
              <p14:cNvContentPartPr/>
              <p14:nvPr/>
            </p14:nvContentPartPr>
            <p14:xfrm>
              <a:off x="3421683" y="3977024"/>
              <a:ext cx="841320" cy="345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D5BB30B-0F82-460B-A16B-00550D1D97B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03683" y="3959024"/>
                <a:ext cx="87696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E9B3A81-4A17-4495-BC48-93803FC22247}"/>
                  </a:ext>
                </a:extLst>
              </p14:cNvPr>
              <p14:cNvContentPartPr/>
              <p14:nvPr/>
            </p14:nvContentPartPr>
            <p14:xfrm>
              <a:off x="3028923" y="4908344"/>
              <a:ext cx="690120" cy="288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E9B3A81-4A17-4495-BC48-93803FC2224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11283" y="4890344"/>
                <a:ext cx="72576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47AE4F4-B879-444A-9A84-E754CCB0E271}"/>
                  </a:ext>
                </a:extLst>
              </p14:cNvPr>
              <p14:cNvContentPartPr/>
              <p14:nvPr/>
            </p14:nvContentPartPr>
            <p14:xfrm>
              <a:off x="4858083" y="4874864"/>
              <a:ext cx="912960" cy="342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47AE4F4-B879-444A-9A84-E754CCB0E27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840083" y="4856864"/>
                <a:ext cx="948600" cy="6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8370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B34C5-B0B1-40EF-AA01-DEB9CA154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56" y="365125"/>
            <a:ext cx="11399146" cy="6215189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	Uso de conectores de </a:t>
            </a:r>
            <a:r>
              <a:rPr lang="es-ES">
                <a:solidFill>
                  <a:srgbClr val="FF0000"/>
                </a:solidFill>
              </a:rPr>
              <a:t>finalidad</a:t>
            </a:r>
            <a:r>
              <a:rPr lang="es-ES"/>
              <a:t> para las explicaciones en cartas </a:t>
            </a:r>
            <a:r>
              <a:rPr lang="es-ES" dirty="0"/>
              <a:t>de agradecimiento (para, para que, con el fin de que, con el propósito de). </a:t>
            </a:r>
            <a:br>
              <a:rPr lang="es-ES" dirty="0"/>
            </a:br>
            <a:br>
              <a:rPr lang="es-ES" dirty="0"/>
            </a:br>
            <a:r>
              <a:rPr lang="es-ES" dirty="0"/>
              <a:t>Ejemplo: </a:t>
            </a:r>
            <a:br>
              <a:rPr lang="es-ES" dirty="0"/>
            </a:br>
            <a:br>
              <a:rPr lang="es-ES" dirty="0"/>
            </a:b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87985B7-1C0C-471D-8285-3BB378393268}"/>
                  </a:ext>
                </a:extLst>
              </p14:cNvPr>
              <p14:cNvContentPartPr/>
              <p14:nvPr/>
            </p14:nvContentPartPr>
            <p14:xfrm>
              <a:off x="1879083" y="2507144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87985B7-1C0C-471D-8285-3BB3783932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61083" y="2489504"/>
                <a:ext cx="36000" cy="36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60A43796-7A56-4894-834E-71D3E7B18B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6022" y="3446291"/>
            <a:ext cx="9326787" cy="190547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363F573-826C-475E-90AD-97CB0FA831D8}"/>
                  </a:ext>
                </a:extLst>
              </p14:cNvPr>
              <p14:cNvContentPartPr/>
              <p14:nvPr/>
            </p14:nvContentPartPr>
            <p14:xfrm>
              <a:off x="9222363" y="3404984"/>
              <a:ext cx="34920" cy="172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363F573-826C-475E-90AD-97CB0FA831D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132363" y="3224984"/>
                <a:ext cx="214560" cy="53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95B3801-761C-4111-8DB1-360A5E846A1C}"/>
                  </a:ext>
                </a:extLst>
              </p14:cNvPr>
              <p14:cNvContentPartPr/>
              <p14:nvPr/>
            </p14:nvContentPartPr>
            <p14:xfrm>
              <a:off x="9233163" y="3344504"/>
              <a:ext cx="2417040" cy="4449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95B3801-761C-4111-8DB1-360A5E846A1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170523" y="3281864"/>
                <a:ext cx="2542680" cy="57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DA4ECC1-0B25-4841-AA7E-94A98518535A}"/>
                  </a:ext>
                </a:extLst>
              </p14:cNvPr>
              <p14:cNvContentPartPr/>
              <p14:nvPr/>
            </p14:nvContentPartPr>
            <p14:xfrm>
              <a:off x="9261243" y="5010224"/>
              <a:ext cx="2442600" cy="393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DA4ECC1-0B25-4841-AA7E-94A98518535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198243" y="4947584"/>
                <a:ext cx="2568240" cy="51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7D49E6B-9A12-4A4D-8B1B-44075F93B477}"/>
                  </a:ext>
                </a:extLst>
              </p14:cNvPr>
              <p14:cNvContentPartPr/>
              <p14:nvPr/>
            </p14:nvContentPartPr>
            <p14:xfrm>
              <a:off x="8918163" y="5333864"/>
              <a:ext cx="1616760" cy="1418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7D49E6B-9A12-4A4D-8B1B-44075F93B47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855163" y="5271224"/>
                <a:ext cx="1742400" cy="26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9169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B6E97-8ABA-4133-BBE6-47C7225BE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dirty="0"/>
              <a:t>Actividad: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07A197-8CB4-48F0-9C6F-D90D0BAD8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187" y="66675"/>
            <a:ext cx="3857625" cy="67246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DC33FE9-663F-48CE-BA7A-17A4C9E46AB8}"/>
                  </a:ext>
                </a:extLst>
              </p14:cNvPr>
              <p14:cNvContentPartPr/>
              <p14:nvPr/>
            </p14:nvContentPartPr>
            <p14:xfrm>
              <a:off x="4378725" y="181867"/>
              <a:ext cx="172800" cy="2678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DC33FE9-663F-48CE-BA7A-17A4C9E46AB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15725" y="118867"/>
                <a:ext cx="298440" cy="39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F170BD0-C7C3-44CC-BC82-96DC22ED1A08}"/>
                  </a:ext>
                </a:extLst>
              </p14:cNvPr>
              <p14:cNvContentPartPr/>
              <p14:nvPr/>
            </p14:nvContentPartPr>
            <p14:xfrm>
              <a:off x="4372245" y="4905067"/>
              <a:ext cx="237600" cy="3088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F170BD0-C7C3-44CC-BC82-96DC22ED1A0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09245" y="4842427"/>
                <a:ext cx="363240" cy="43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2E5BA02-A99F-4339-865F-BD635B1368DE}"/>
                  </a:ext>
                </a:extLst>
              </p14:cNvPr>
              <p14:cNvContentPartPr/>
              <p14:nvPr/>
            </p14:nvContentPartPr>
            <p14:xfrm>
              <a:off x="4521645" y="363667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2E5BA02-A99F-4339-865F-BD635B1368D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58645" y="30102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0F6541B-B6BE-45EA-88C8-14857B67D4D8}"/>
                  </a:ext>
                </a:extLst>
              </p14:cNvPr>
              <p14:cNvContentPartPr/>
              <p14:nvPr/>
            </p14:nvContentPartPr>
            <p14:xfrm>
              <a:off x="4528485" y="5092987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0F6541B-B6BE-45EA-88C8-14857B67D4D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65845" y="5030347"/>
                <a:ext cx="12600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5234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38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 Uso de conectores de finalidad para las explicaciones en cartas de agradecimiento (para, para que, con el fin de que, con el propósito de).   Ejemplo:   </vt:lpstr>
      <vt:lpstr>Actividad: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</dc:creator>
  <cp:lastModifiedBy>Ana</cp:lastModifiedBy>
  <cp:revision>3</cp:revision>
  <dcterms:created xsi:type="dcterms:W3CDTF">2021-04-20T15:03:36Z</dcterms:created>
  <dcterms:modified xsi:type="dcterms:W3CDTF">2021-04-20T16:38:27Z</dcterms:modified>
</cp:coreProperties>
</file>