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7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17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02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33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69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9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5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0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1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3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3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4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2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92DC-7697-4B00-A901-866BE48D2F28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1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B192DC-7697-4B00-A901-866BE48D2F28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15968D-8481-47D3-A019-76D774DA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2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7871-0189-4508-BBEF-213010CEF7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Experiment Automation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587F0-24D7-42E0-A26D-40C4592D9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Wood</a:t>
            </a:r>
          </a:p>
          <a:p>
            <a:r>
              <a:rPr lang="en-US" dirty="0"/>
              <a:t>Weston Research Scholars Program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1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242B-0FE0-4D75-B4FF-4294955C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1748D-D5DE-40DA-8040-2E053BCF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https://brandonpwood.github.io/Weston</a:t>
            </a:r>
          </a:p>
        </p:txBody>
      </p:sp>
    </p:spTree>
    <p:extLst>
      <p:ext uri="{BB962C8B-B14F-4D97-AF65-F5344CB8AC3E}">
        <p14:creationId xmlns:p14="http://schemas.microsoft.com/office/powerpoint/2010/main" val="13878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4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1" name="Rounded 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13944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BBF965C-CFAD-4873-B6AD-8708489B8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36" y="394725"/>
            <a:ext cx="9262214" cy="35190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32EB0E-5EDB-4822-B724-F81A76D5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078424"/>
            <a:ext cx="7413623" cy="11554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2415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DA62-55E4-4938-988F-5ED6C302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254" y="0"/>
            <a:ext cx="10108529" cy="2602282"/>
          </a:xfrm>
        </p:spPr>
        <p:txBody>
          <a:bodyPr/>
          <a:lstStyle/>
          <a:p>
            <a:r>
              <a:rPr lang="en-US" dirty="0"/>
              <a:t>Computer Science vs Development/Programming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E21D8E-F28E-4655-A369-DD79A8634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59137"/>
              </p:ext>
            </p:extLst>
          </p:nvPr>
        </p:nvGraphicFramePr>
        <p:xfrm>
          <a:off x="2194838" y="2048005"/>
          <a:ext cx="8828066" cy="30964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14033">
                  <a:extLst>
                    <a:ext uri="{9D8B030D-6E8A-4147-A177-3AD203B41FA5}">
                      <a16:colId xmlns:a16="http://schemas.microsoft.com/office/drawing/2014/main" val="2193264143"/>
                    </a:ext>
                  </a:extLst>
                </a:gridCol>
                <a:gridCol w="4414033">
                  <a:extLst>
                    <a:ext uri="{9D8B030D-6E8A-4147-A177-3AD203B41FA5}">
                      <a16:colId xmlns:a16="http://schemas.microsoft.com/office/drawing/2014/main" val="1435566331"/>
                    </a:ext>
                  </a:extLst>
                </a:gridCol>
              </a:tblGrid>
              <a:tr h="611355">
                <a:tc>
                  <a:txBody>
                    <a:bodyPr/>
                    <a:lstStyle/>
                    <a:p>
                      <a:r>
                        <a:rPr lang="en-US" dirty="0"/>
                        <a:t>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53430"/>
                  </a:ext>
                </a:extLst>
              </a:tr>
              <a:tr h="248504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Studies the complexity and efficiency of algorithms.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Math and  proof-intensive.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Proving how long a search algorithm will take to run.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Proving an algorithm is optimal.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 = PN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Writes code, creates applications, websites, etc.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 libraries in projects rather than rewriting algorithms themselves.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Writing code for a database or a robot.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Web development, systems design, robotics, AI,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825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0F2E-B462-4DC1-91FB-99C81B316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We will use both!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2DFB-B3E2-4E03-ACAC-E6613B9D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Any program we write will have two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000" dirty="0"/>
              <a:t>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0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40085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FDFD-EB93-4B4C-BED3-E278033D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4362"/>
            <a:ext cx="10018713" cy="2144037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425C3-8CC9-48EB-937D-100907455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53853"/>
            <a:ext cx="10018713" cy="3937348"/>
          </a:xfrm>
        </p:spPr>
        <p:txBody>
          <a:bodyPr/>
          <a:lstStyle/>
          <a:p>
            <a:r>
              <a:rPr lang="en-US" dirty="0"/>
              <a:t>Compiled Languages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Scripting Languages</a:t>
            </a:r>
          </a:p>
          <a:p>
            <a:endParaRPr lang="en-US" i="1" dirty="0"/>
          </a:p>
          <a:p>
            <a:endParaRPr lang="en-US" dirty="0"/>
          </a:p>
          <a:p>
            <a:r>
              <a:rPr lang="en-US" dirty="0"/>
              <a:t>Markup Languages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F7A816E-F443-4B5B-9A71-57D81853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851" y="2580362"/>
            <a:ext cx="967527" cy="1087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C9100-C429-4FCA-9722-F5CA496F9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52" y="2503118"/>
            <a:ext cx="1242164" cy="12421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033372-5F9F-42F3-A3FC-D419F1DFF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78" y="5589448"/>
            <a:ext cx="1711964" cy="816475"/>
          </a:xfrm>
          <a:prstGeom prst="rect">
            <a:avLst/>
          </a:prstGeom>
        </p:spPr>
      </p:pic>
      <p:pic>
        <p:nvPicPr>
          <p:cNvPr id="11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31BD2363-8549-44DD-A91E-A9B378AA81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068" y="5589448"/>
            <a:ext cx="1040852" cy="10408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F42FDE-9DD7-4276-B71F-A585E7C667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369" y="4183435"/>
            <a:ext cx="2215114" cy="748200"/>
          </a:xfrm>
          <a:prstGeom prst="rect">
            <a:avLst/>
          </a:prstGeom>
        </p:spPr>
      </p:pic>
      <p:pic>
        <p:nvPicPr>
          <p:cNvPr id="15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22AA0C15-55AF-4CB3-8D3A-BF9265ECB5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960" y="4033529"/>
            <a:ext cx="1011870" cy="101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5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8EFF-7136-46B9-8CC0-E9833C09F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291230"/>
            <a:ext cx="10018713" cy="1752599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B263-ABC0-4658-8768-615D0FF5C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58867"/>
            <a:ext cx="10018713" cy="45323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Compiled Languages</a:t>
            </a:r>
          </a:p>
          <a:p>
            <a:pPr lvl="1"/>
            <a:r>
              <a:rPr lang="en-US" dirty="0"/>
              <a:t>Anything that has to be very efficient</a:t>
            </a:r>
          </a:p>
          <a:p>
            <a:pPr lvl="1"/>
            <a:r>
              <a:rPr lang="en-US" dirty="0"/>
              <a:t>Scripting languages</a:t>
            </a:r>
          </a:p>
          <a:p>
            <a:pPr lvl="1"/>
            <a:r>
              <a:rPr lang="en-US" dirty="0"/>
              <a:t>Robotics  operation, hardware communication, AI</a:t>
            </a:r>
          </a:p>
          <a:p>
            <a:r>
              <a:rPr lang="en-US" dirty="0"/>
              <a:t>Scripting Languages</a:t>
            </a:r>
          </a:p>
          <a:p>
            <a:pPr lvl="1"/>
            <a:r>
              <a:rPr lang="en-US" dirty="0"/>
              <a:t>Many light, short tasks</a:t>
            </a:r>
          </a:p>
          <a:p>
            <a:pPr lvl="1"/>
            <a:r>
              <a:rPr lang="en-US" dirty="0"/>
              <a:t>Digital automation</a:t>
            </a:r>
          </a:p>
          <a:p>
            <a:pPr lvl="1"/>
            <a:r>
              <a:rPr lang="en-US" dirty="0"/>
              <a:t>Data visualization</a:t>
            </a:r>
          </a:p>
          <a:p>
            <a:r>
              <a:rPr lang="en-US" dirty="0"/>
              <a:t>Markup Languages</a:t>
            </a:r>
          </a:p>
          <a:p>
            <a:pPr lvl="1"/>
            <a:r>
              <a:rPr lang="en-US" dirty="0"/>
              <a:t>Writing papers</a:t>
            </a:r>
          </a:p>
          <a:p>
            <a:pPr lvl="1"/>
            <a:r>
              <a:rPr lang="en-US" dirty="0"/>
              <a:t>Web design</a:t>
            </a:r>
          </a:p>
          <a:p>
            <a:pPr lvl="1"/>
            <a:r>
              <a:rPr lang="en-US" dirty="0"/>
              <a:t>Document design</a:t>
            </a:r>
          </a:p>
        </p:txBody>
      </p:sp>
    </p:spTree>
    <p:extLst>
      <p:ext uri="{BB962C8B-B14F-4D97-AF65-F5344CB8AC3E}">
        <p14:creationId xmlns:p14="http://schemas.microsoft.com/office/powerpoint/2010/main" val="339631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3623-3711-4A8E-AA0D-9D061CAC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I won’t talk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A9BDD-BFC2-47A7-8E7D-49FC2CEB5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languages</a:t>
            </a:r>
          </a:p>
          <a:p>
            <a:r>
              <a:rPr lang="en-US" dirty="0"/>
              <a:t>Hardware languages</a:t>
            </a:r>
          </a:p>
        </p:txBody>
      </p:sp>
    </p:spTree>
    <p:extLst>
      <p:ext uri="{BB962C8B-B14F-4D97-AF65-F5344CB8AC3E}">
        <p14:creationId xmlns:p14="http://schemas.microsoft.com/office/powerpoint/2010/main" val="29099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450C-9386-49E7-B9F3-A886DFD6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1F440-D84E-4A67-AC33-1797BB180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78904"/>
            <a:ext cx="10018713" cy="4421687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Text Editors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Arduino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56EF0-94AE-42D4-8491-D4CC21394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644" y="1749468"/>
            <a:ext cx="1618989" cy="1618989"/>
          </a:xfrm>
          <a:prstGeom prst="rect">
            <a:avLst/>
          </a:prstGeom>
        </p:spPr>
      </p:pic>
      <p:pic>
        <p:nvPicPr>
          <p:cNvPr id="7" name="Picture 6" descr="A drawing of a person&#10;&#10;Description generated with high confidence">
            <a:extLst>
              <a:ext uri="{FF2B5EF4-FFF2-40B4-BE49-F238E27FC236}">
                <a16:creationId xmlns:a16="http://schemas.microsoft.com/office/drawing/2014/main" id="{8DB24C8D-D0C8-4459-A010-361BDF57D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4293904"/>
            <a:ext cx="3243718" cy="1081239"/>
          </a:xfrm>
          <a:prstGeom prst="rect">
            <a:avLst/>
          </a:prstGeom>
        </p:spPr>
      </p:pic>
      <p:pic>
        <p:nvPicPr>
          <p:cNvPr id="9" name="Picture 8" descr="A picture containing object, thing&#10;&#10;Description generated with very high confidence">
            <a:extLst>
              <a:ext uri="{FF2B5EF4-FFF2-40B4-BE49-F238E27FC236}">
                <a16:creationId xmlns:a16="http://schemas.microsoft.com/office/drawing/2014/main" id="{DD9465DF-05E1-44FE-A53F-EAB13BAB3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65" y="5511798"/>
            <a:ext cx="1820388" cy="125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40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419</TotalTime>
  <Words>182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Introduction to Experiment Automation and Analysis</vt:lpstr>
      <vt:lpstr>Course Notes</vt:lpstr>
      <vt:lpstr>Overview</vt:lpstr>
      <vt:lpstr>Computer Science vs Development/Programming</vt:lpstr>
      <vt:lpstr>We will use both!</vt:lpstr>
      <vt:lpstr>Tools</vt:lpstr>
      <vt:lpstr>Applications</vt:lpstr>
      <vt:lpstr>Things I won’t talk about</vt:lpstr>
      <vt:lpstr>Google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Experiment Automation and Analysis</dc:title>
  <dc:creator>brandonwood</dc:creator>
  <cp:lastModifiedBy>brandonwood</cp:lastModifiedBy>
  <cp:revision>34</cp:revision>
  <dcterms:created xsi:type="dcterms:W3CDTF">2017-07-09T17:09:34Z</dcterms:created>
  <dcterms:modified xsi:type="dcterms:W3CDTF">2017-07-10T14:13:23Z</dcterms:modified>
</cp:coreProperties>
</file>