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53D1-F078-4C5B-9F08-C68A8CDD8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7F29C-40FE-4ACE-9480-E90D5BA1B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Wood, </a:t>
            </a:r>
          </a:p>
          <a:p>
            <a:r>
              <a:rPr lang="en-US" dirty="0"/>
              <a:t>Weston Summer 2017</a:t>
            </a:r>
          </a:p>
        </p:txBody>
      </p:sp>
    </p:spTree>
    <p:extLst>
      <p:ext uri="{BB962C8B-B14F-4D97-AF65-F5344CB8AC3E}">
        <p14:creationId xmlns:p14="http://schemas.microsoft.com/office/powerpoint/2010/main" val="84392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E947-7045-4F77-AAC4-9AC8B9A1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9B7A-D499-4766-8D4A-040741E4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589" y="1530269"/>
            <a:ext cx="266665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F31EB7-9A43-44A2-9C99-3A443BDB24F6}"/>
              </a:ext>
            </a:extLst>
          </p:cNvPr>
          <p:cNvSpPr txBox="1">
            <a:spLocks/>
          </p:cNvSpPr>
          <p:nvPr/>
        </p:nvSpPr>
        <p:spPr>
          <a:xfrm>
            <a:off x="1549108" y="2239702"/>
            <a:ext cx="2666658" cy="1705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Inputs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412456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D35B-8603-4682-B17D-C3B4B201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9D5407-E581-41DE-B191-C84811543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099" y="1483932"/>
            <a:ext cx="4945948" cy="4374414"/>
          </a:xfrm>
        </p:spPr>
      </p:pic>
    </p:spTree>
    <p:extLst>
      <p:ext uri="{BB962C8B-B14F-4D97-AF65-F5344CB8AC3E}">
        <p14:creationId xmlns:p14="http://schemas.microsoft.com/office/powerpoint/2010/main" val="220424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26D1-97EA-46E5-B265-811C2067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61FA-7765-4AE1-991D-E3CCF56D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Functions, or methods</a:t>
            </a:r>
          </a:p>
          <a:p>
            <a:r>
              <a:rPr lang="en-US" dirty="0"/>
              <a:t>Arduino’s main methods</a:t>
            </a:r>
          </a:p>
          <a:p>
            <a:r>
              <a:rPr lang="en-US" dirty="0"/>
              <a:t>Hello, world!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0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F43C-CCBB-4F87-B7E4-4A6B1904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rump">
            <a:hlinkClick r:id="" action="ppaction://media"/>
            <a:extLst>
              <a:ext uri="{FF2B5EF4-FFF2-40B4-BE49-F238E27FC236}">
                <a16:creationId xmlns:a16="http://schemas.microsoft.com/office/drawing/2014/main" id="{94CA499A-5091-4C9F-8C69-32BB0A5B45E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42974" y="415724"/>
            <a:ext cx="7505198" cy="5628898"/>
          </a:xfrm>
        </p:spPr>
      </p:pic>
    </p:spTree>
    <p:extLst>
      <p:ext uri="{BB962C8B-B14F-4D97-AF65-F5344CB8AC3E}">
        <p14:creationId xmlns:p14="http://schemas.microsoft.com/office/powerpoint/2010/main" val="424021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2025-6CED-49B8-989B-A6BB67D5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AF18-F91B-4EAA-8FD3-6838168F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45" y="3532206"/>
            <a:ext cx="1804344" cy="1002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9DAD3-660B-4ED0-B0B9-221EC5FAFE93}"/>
              </a:ext>
            </a:extLst>
          </p:cNvPr>
          <p:cNvSpPr/>
          <p:nvPr/>
        </p:nvSpPr>
        <p:spPr>
          <a:xfrm>
            <a:off x="3750197" y="2933217"/>
            <a:ext cx="4421529" cy="220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E09E4B4-54E6-4BCC-B1EB-6193F9736DA0}"/>
              </a:ext>
            </a:extLst>
          </p:cNvPr>
          <p:cNvSpPr/>
          <p:nvPr/>
        </p:nvSpPr>
        <p:spPr>
          <a:xfrm>
            <a:off x="1736202" y="3533171"/>
            <a:ext cx="2013995" cy="1174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158223B-F82C-49FD-8C93-1D45A8D576A4}"/>
              </a:ext>
            </a:extLst>
          </p:cNvPr>
          <p:cNvSpPr/>
          <p:nvPr/>
        </p:nvSpPr>
        <p:spPr>
          <a:xfrm>
            <a:off x="8171726" y="3533171"/>
            <a:ext cx="2465407" cy="1215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89A687-C6B4-498E-AEA5-96243B57B36C}"/>
              </a:ext>
            </a:extLst>
          </p:cNvPr>
          <p:cNvSpPr txBox="1">
            <a:spLocks/>
          </p:cNvSpPr>
          <p:nvPr/>
        </p:nvSpPr>
        <p:spPr>
          <a:xfrm>
            <a:off x="5192240" y="3318074"/>
            <a:ext cx="1804344" cy="100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Some stuff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8CC48E-AA8E-40B3-A942-5733B4E21B25}"/>
              </a:ext>
            </a:extLst>
          </p:cNvPr>
          <p:cNvSpPr txBox="1">
            <a:spLocks/>
          </p:cNvSpPr>
          <p:nvPr/>
        </p:nvSpPr>
        <p:spPr>
          <a:xfrm>
            <a:off x="10690184" y="3619498"/>
            <a:ext cx="1804344" cy="100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Another</a:t>
            </a:r>
          </a:p>
          <a:p>
            <a:pPr marL="0" indent="0">
              <a:buFont typeface="Arial"/>
              <a:buNone/>
            </a:pPr>
            <a:r>
              <a:rPr lang="en-US" dirty="0"/>
              <a:t>Number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44A39A-792A-4609-9CAA-D7950FC96143}"/>
              </a:ext>
            </a:extLst>
          </p:cNvPr>
          <p:cNvSpPr txBox="1">
            <a:spLocks/>
          </p:cNvSpPr>
          <p:nvPr/>
        </p:nvSpPr>
        <p:spPr>
          <a:xfrm>
            <a:off x="382136" y="4276843"/>
            <a:ext cx="1804344" cy="100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String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86E395-0BAD-436D-B43C-94E73136B15D}"/>
              </a:ext>
            </a:extLst>
          </p:cNvPr>
          <p:cNvSpPr txBox="1">
            <a:spLocks/>
          </p:cNvSpPr>
          <p:nvPr/>
        </p:nvSpPr>
        <p:spPr>
          <a:xfrm>
            <a:off x="351551" y="4950586"/>
            <a:ext cx="1804344" cy="100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Array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379D5F3-2A77-4C37-B837-B3B5C44D98C4}"/>
              </a:ext>
            </a:extLst>
          </p:cNvPr>
          <p:cNvSpPr txBox="1">
            <a:spLocks/>
          </p:cNvSpPr>
          <p:nvPr/>
        </p:nvSpPr>
        <p:spPr>
          <a:xfrm>
            <a:off x="10808172" y="4406094"/>
            <a:ext cx="1804344" cy="100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String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9379637-1161-4622-88CD-C65E25CAEFEC}"/>
              </a:ext>
            </a:extLst>
          </p:cNvPr>
          <p:cNvSpPr txBox="1">
            <a:spLocks/>
          </p:cNvSpPr>
          <p:nvPr/>
        </p:nvSpPr>
        <p:spPr>
          <a:xfrm>
            <a:off x="10718111" y="5050900"/>
            <a:ext cx="1804344" cy="100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623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9" grpId="0"/>
      <p:bldP spid="10" grpId="0"/>
      <p:bldP spid="11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DB29-B3DF-478A-B474-E510C187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C9CA4-358C-4EC4-AC1B-C2D999AD3133}"/>
              </a:ext>
            </a:extLst>
          </p:cNvPr>
          <p:cNvSpPr/>
          <p:nvPr/>
        </p:nvSpPr>
        <p:spPr>
          <a:xfrm>
            <a:off x="3802283" y="2996877"/>
            <a:ext cx="4421529" cy="220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A689CEF-D4CD-4035-8B59-4E1D90455D0A}"/>
              </a:ext>
            </a:extLst>
          </p:cNvPr>
          <p:cNvSpPr/>
          <p:nvPr/>
        </p:nvSpPr>
        <p:spPr>
          <a:xfrm>
            <a:off x="2222666" y="3499653"/>
            <a:ext cx="1533645" cy="106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D1BA08D-4122-49D5-8E41-9BC1FF68CB97}"/>
              </a:ext>
            </a:extLst>
          </p:cNvPr>
          <p:cNvSpPr/>
          <p:nvPr/>
        </p:nvSpPr>
        <p:spPr>
          <a:xfrm>
            <a:off x="8223812" y="3499653"/>
            <a:ext cx="1296365" cy="1107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B0394E-B028-42F8-A1B3-9A1440D2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299" y="3445878"/>
            <a:ext cx="2609437" cy="701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/>
              <a:t>Chatty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359737-F16F-4B39-A17F-53656D346E06}"/>
              </a:ext>
            </a:extLst>
          </p:cNvPr>
          <p:cNvSpPr txBox="1">
            <a:spLocks/>
          </p:cNvSpPr>
          <p:nvPr/>
        </p:nvSpPr>
        <p:spPr>
          <a:xfrm>
            <a:off x="181916" y="2681105"/>
            <a:ext cx="3085425" cy="163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“What’s the time?”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B1FD5D-A608-4AD3-97E4-6BEBABB23E0F}"/>
              </a:ext>
            </a:extLst>
          </p:cNvPr>
          <p:cNvSpPr txBox="1">
            <a:spLocks/>
          </p:cNvSpPr>
          <p:nvPr/>
        </p:nvSpPr>
        <p:spPr>
          <a:xfrm>
            <a:off x="9665513" y="3198950"/>
            <a:ext cx="1698243" cy="1367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“Noonish”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FEAE12-A884-4B6B-ADB2-E5B9358D6401}"/>
              </a:ext>
            </a:extLst>
          </p:cNvPr>
          <p:cNvSpPr txBox="1">
            <a:spLocks/>
          </p:cNvSpPr>
          <p:nvPr/>
        </p:nvSpPr>
        <p:spPr>
          <a:xfrm>
            <a:off x="9911015" y="3671823"/>
            <a:ext cx="691395" cy="1637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12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BBBCFC-7EDF-454C-ADE6-8663EB231ED1}"/>
              </a:ext>
            </a:extLst>
          </p:cNvPr>
          <p:cNvSpPr txBox="1">
            <a:spLocks/>
          </p:cNvSpPr>
          <p:nvPr/>
        </p:nvSpPr>
        <p:spPr>
          <a:xfrm>
            <a:off x="9621070" y="4630533"/>
            <a:ext cx="1114450" cy="818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[12,30]</a:t>
            </a:r>
          </a:p>
        </p:txBody>
      </p:sp>
    </p:spTree>
    <p:extLst>
      <p:ext uri="{BB962C8B-B14F-4D97-AF65-F5344CB8AC3E}">
        <p14:creationId xmlns:p14="http://schemas.microsoft.com/office/powerpoint/2010/main" val="221983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50CE-881D-4312-A738-20D29B09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16A9-57BE-4AFE-B885-40B0BC89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 name(inputs){</a:t>
            </a:r>
          </a:p>
          <a:p>
            <a:pPr marL="0" indent="0">
              <a:buNone/>
            </a:pPr>
            <a:r>
              <a:rPr lang="en-US" dirty="0"/>
              <a:t>	code </a:t>
            </a:r>
            <a:r>
              <a:rPr lang="en-US" dirty="0" err="1"/>
              <a:t>code</a:t>
            </a:r>
            <a:r>
              <a:rPr lang="en-US" dirty="0"/>
              <a:t> </a:t>
            </a:r>
            <a:r>
              <a:rPr lang="en-US" dirty="0" err="1"/>
              <a:t>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type;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31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4AD3-A1F9-4E69-8543-B1CC01E3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C0276-CD8D-4E74-8775-22A880CE0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17" y="2404332"/>
            <a:ext cx="4314489" cy="2209225"/>
          </a:xfr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D8ED98-2E80-4665-986E-635D5487E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728" y="2478819"/>
            <a:ext cx="6364479" cy="20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DDE0-EE44-4BF1-A853-94761D04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B0D3-5CBA-479D-882C-0B459A5CB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D92A4-2A35-4C40-B6F7-65E809A5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37" y="1441256"/>
            <a:ext cx="8627570" cy="380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9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F640-10FD-4807-92B8-16D80DC5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or using functions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DF1FA0-73CA-434D-95D5-79478BE74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0823" y="2052071"/>
            <a:ext cx="3137647" cy="13965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8BE9C-9DC7-428A-BDC6-EFA80EAE5922}"/>
              </a:ext>
            </a:extLst>
          </p:cNvPr>
          <p:cNvSpPr txBox="1"/>
          <p:nvPr/>
        </p:nvSpPr>
        <p:spPr>
          <a:xfrm>
            <a:off x="711199" y="2514600"/>
            <a:ext cx="450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Name(parameters);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F129C-CA27-4681-ADCF-EC33767B4C83}"/>
              </a:ext>
            </a:extLst>
          </p:cNvPr>
          <p:cNvSpPr txBox="1"/>
          <p:nvPr/>
        </p:nvSpPr>
        <p:spPr>
          <a:xfrm>
            <a:off x="457199" y="4251710"/>
            <a:ext cx="450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wow = chat(parameters);</a:t>
            </a: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7542E43D-84D8-41A7-A8DE-3F618E653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039" y="4173201"/>
            <a:ext cx="7225839" cy="10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36</TotalTime>
  <Words>81</Words>
  <Application>Microsoft Office PowerPoint</Application>
  <PresentationFormat>Widescreen</PresentationFormat>
  <Paragraphs>40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Arduino Methods</vt:lpstr>
      <vt:lpstr>Overview</vt:lpstr>
      <vt:lpstr>PowerPoint Presentation</vt:lpstr>
      <vt:lpstr>What Is a function?</vt:lpstr>
      <vt:lpstr>An example</vt:lpstr>
      <vt:lpstr>Defining functions</vt:lpstr>
      <vt:lpstr>Arduino</vt:lpstr>
      <vt:lpstr>PowerPoint Presentation</vt:lpstr>
      <vt:lpstr>Calling or using functions</vt:lpstr>
      <vt:lpstr>Notation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Methods</dc:title>
  <dc:creator>brandonwood</dc:creator>
  <cp:lastModifiedBy>brandonwood</cp:lastModifiedBy>
  <cp:revision>6</cp:revision>
  <dcterms:created xsi:type="dcterms:W3CDTF">2017-07-13T13:36:11Z</dcterms:created>
  <dcterms:modified xsi:type="dcterms:W3CDTF">2017-07-13T14:12:42Z</dcterms:modified>
</cp:coreProperties>
</file>