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4D88-415A-42CB-8310-E865D5DA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9B1DD-58F8-42D4-ACB1-EA58DFB1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2EBA-2D2D-4E25-B1F2-9867686F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EBB16-BA0A-4D07-ACDF-654D823F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3D45-E88D-4C14-AD38-E501CF61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7D2A-DB0E-4150-BFF6-FEEA203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9096A-6A2E-4459-AF1B-63D1804EF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3CD1-F55E-4F7B-A578-A275C4E3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E7BE-BCA5-4419-A45A-E937A8C1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7F11-D9C0-4333-843E-BF851D11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AFE5-3E76-4A9A-9C2E-A494DA6ED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C85AF-F755-4DF3-8110-D17D39929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0BD7-F506-49F0-A9DA-23EA6B85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31E4-1198-4F14-BE84-0F395D99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3085-2EC0-466B-B1FE-DE14D4C9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E55B-1BFF-4881-961C-AB01945A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762F-EE9B-4998-B846-704C2D42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8712-E5E6-49D6-BA22-FED26E92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A3F0-3C8C-4AC3-8F5F-1E58240C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2380-3E57-4157-B2CC-8C80F920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7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9BFF-22FB-4033-8F26-E3C7627A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B0D07-6EA8-4183-9D18-A1EEBD05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8B85-6659-4086-82FB-BC472107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5550-2DC7-4A5B-AAFA-B2DBB1EA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96A3-9A38-4D2F-A4E0-9BB5E2F8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9183-8EB7-4F94-9813-BC5A39B8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1FEF-473E-40D3-97DF-6305C5187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05444-C396-4120-AEDA-C6F339C4E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248B9-6EA7-4669-9A4D-CBDAE0F9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62003-013E-40B1-9CEB-5C147144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8266-417F-426F-A68F-6DEBD447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4DA2-1E82-4EC7-A53C-0A9C07E3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629A8-B662-41C0-876B-FED48482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A6710-0F68-4507-9907-1A36BF6D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F42B5-F099-4676-AC2C-740C4DD01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EBA9C-DB84-4933-A1DA-B2DA4B959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1A748-2F61-4020-B49C-6F184B8A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21642-6FF4-44DE-AD6C-59C9C137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95D8D-0A25-4D11-8094-59D08321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F90-3126-49C4-A398-B6F7AEBF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F9839-B570-40A2-A1E1-63756993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871AE-FB97-45D2-92EF-6056400C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E4A7-744E-4BCD-98EC-877C67BC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E7ACA-6099-4EE1-8375-B9D2FEF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79F04-50BA-490B-9CBF-EC688EB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B9BE8-A92A-4C52-9524-8DF44534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B2BB-5043-4D12-8EF8-1FECE16C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DA56-6C87-41AB-B93A-503FDB8D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24450-9A46-4FF3-847E-5327C8E5F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ADEA-FAC5-4BC7-9111-455BC1EC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B767E-2608-4304-B996-97BF9272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7D5-E797-4D7C-9533-97DB5A8D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6055-51B9-4A4C-9F65-10C0D54E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96385-4728-40B3-8945-E5BA02A15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880AE-39C3-4FEE-9106-B7468E01B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30CA-8AA6-488D-BF10-C9217D44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BBEAF-1B08-4F13-90E7-2B60525B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51716-54A8-45AF-A5E9-7ECF5C1B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F71B4-5786-4FC1-A66A-7A09EEB8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97B4-9FC9-4AF2-BFBD-87B92685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5757-78FE-499E-B28A-556750354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AF8B-43CA-4737-93AC-002DF360FF9F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34E5-94A9-4EB8-B946-D2D78B30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6F1A1-E477-406A-9EBE-985E5079F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C2D1-0308-4F67-BE44-F09ADA60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D406-4A30-4766-966C-74E15785C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BA9B4-6F6D-4F67-90CD-3AEA79709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1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5A68-E783-49C5-BADB-BA3F085C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82D75C-A3F5-469F-84CF-3E6B99078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40" y="2122483"/>
            <a:ext cx="4859220" cy="3376443"/>
          </a:xfrm>
        </p:spPr>
      </p:pic>
    </p:spTree>
    <p:extLst>
      <p:ext uri="{BB962C8B-B14F-4D97-AF65-F5344CB8AC3E}">
        <p14:creationId xmlns:p14="http://schemas.microsoft.com/office/powerpoint/2010/main" val="205589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2738-E0CB-4B3E-8DB2-933866F6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70866B-9B17-4526-9B43-F0E1D5ABC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78" y="2142065"/>
            <a:ext cx="4689644" cy="4588324"/>
          </a:xfrm>
        </p:spPr>
      </p:pic>
    </p:spTree>
    <p:extLst>
      <p:ext uri="{BB962C8B-B14F-4D97-AF65-F5344CB8AC3E}">
        <p14:creationId xmlns:p14="http://schemas.microsoft.com/office/powerpoint/2010/main" val="74963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B4BE-7596-41B0-89F1-D5ED10F6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DE0C128-7FC6-4174-9299-BBC61968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1" y="1955113"/>
            <a:ext cx="4870086" cy="3127039"/>
          </a:xfrm>
        </p:spPr>
      </p:pic>
    </p:spTree>
    <p:extLst>
      <p:ext uri="{BB962C8B-B14F-4D97-AF65-F5344CB8AC3E}">
        <p14:creationId xmlns:p14="http://schemas.microsoft.com/office/powerpoint/2010/main" val="9962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25BC-9512-4610-96BB-EF93F8C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BF487-F9E5-45FF-A45C-4E82F496D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39" y="1364572"/>
            <a:ext cx="3450921" cy="5187304"/>
          </a:xfrm>
        </p:spPr>
      </p:pic>
    </p:spTree>
    <p:extLst>
      <p:ext uri="{BB962C8B-B14F-4D97-AF65-F5344CB8AC3E}">
        <p14:creationId xmlns:p14="http://schemas.microsoft.com/office/powerpoint/2010/main" val="320599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8BC4-7B51-4130-9549-67FC4CF3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54826-6356-447A-BAEF-A94DC270F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8" y="1415270"/>
            <a:ext cx="3976046" cy="2499114"/>
          </a:xfrm>
        </p:spPr>
      </p:pic>
      <p:pic>
        <p:nvPicPr>
          <p:cNvPr id="10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921310-5767-4C13-B0CA-30D1F07F8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8" y="3914384"/>
            <a:ext cx="4459813" cy="27188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876C70-9BF6-4687-B1FF-2A6A12F887C0}"/>
              </a:ext>
            </a:extLst>
          </p:cNvPr>
          <p:cNvCxnSpPr/>
          <p:nvPr/>
        </p:nvCxnSpPr>
        <p:spPr>
          <a:xfrm>
            <a:off x="5761973" y="1158658"/>
            <a:ext cx="0" cy="559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9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90F5-D367-4D35-8ABD-07EE4FDB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Functions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8BD3903-1369-4D3A-B050-332D42AB6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3" y="2021119"/>
            <a:ext cx="11385714" cy="3584278"/>
          </a:xfrm>
        </p:spPr>
      </p:pic>
    </p:spTree>
    <p:extLst>
      <p:ext uri="{BB962C8B-B14F-4D97-AF65-F5344CB8AC3E}">
        <p14:creationId xmlns:p14="http://schemas.microsoft.com/office/powerpoint/2010/main" val="191134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Some Examples</vt:lpstr>
      <vt:lpstr>Hello, World!</vt:lpstr>
      <vt:lpstr>While Loops</vt:lpstr>
      <vt:lpstr>For Loops</vt:lpstr>
      <vt:lpstr>Fruit Loops</vt:lpstr>
      <vt:lpstr>Functions</vt:lpstr>
      <vt:lpstr>More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Examples</dc:title>
  <dc:creator>brandonwood</dc:creator>
  <cp:lastModifiedBy>brandonwood</cp:lastModifiedBy>
  <cp:revision>2</cp:revision>
  <dcterms:created xsi:type="dcterms:W3CDTF">2017-07-18T18:54:04Z</dcterms:created>
  <dcterms:modified xsi:type="dcterms:W3CDTF">2017-07-18T19:10:18Z</dcterms:modified>
</cp:coreProperties>
</file>