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3060000" cy="1980000"/>
  <p:notesSz cx="1980000" cy="3060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b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60000" cy="1980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90000" y="1097280"/>
            <a:ext cx="265176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Name	: Amanda</a:t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Passport No.	: 12345</a:t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Registration No.	:</a:t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Programme	:  </a:t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Faculty	: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2020-02-20T13:54:14Z</dcterms:created>
  <dcterms:modified xsi:type="dcterms:W3CDTF">2020-02-20T13:54:14Z</dcterms:modified>
</cp:coreProperties>
</file>