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9B9"/>
    <a:srgbClr val="FF7979"/>
    <a:srgbClr val="F7ADFD"/>
    <a:srgbClr val="A7E2FF"/>
    <a:srgbClr val="45998F"/>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0" autoAdjust="0"/>
    <p:restoredTop sz="94660"/>
  </p:normalViewPr>
  <p:slideViewPr>
    <p:cSldViewPr snapToGrid="0">
      <p:cViewPr varScale="1">
        <p:scale>
          <a:sx n="75" d="100"/>
          <a:sy n="75" d="100"/>
        </p:scale>
        <p:origin x="84"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61AC6-0374-4353-9921-A421D31BE7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5BAE08-757A-42E4-88AB-128D96095B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714915-1A80-492B-8DAB-27F999C1E5E4}"/>
              </a:ext>
            </a:extLst>
          </p:cNvPr>
          <p:cNvSpPr>
            <a:spLocks noGrp="1"/>
          </p:cNvSpPr>
          <p:nvPr>
            <p:ph type="dt" sz="half" idx="10"/>
          </p:nvPr>
        </p:nvSpPr>
        <p:spPr/>
        <p:txBody>
          <a:bodyPr/>
          <a:lstStyle/>
          <a:p>
            <a:fld id="{2AB76952-FFEA-4926-B5E6-FE62E946DB4A}" type="datetimeFigureOut">
              <a:rPr lang="en-US" smtClean="0"/>
              <a:t>10/1/2019</a:t>
            </a:fld>
            <a:endParaRPr lang="en-US"/>
          </a:p>
        </p:txBody>
      </p:sp>
      <p:sp>
        <p:nvSpPr>
          <p:cNvPr id="5" name="Footer Placeholder 4">
            <a:extLst>
              <a:ext uri="{FF2B5EF4-FFF2-40B4-BE49-F238E27FC236}">
                <a16:creationId xmlns:a16="http://schemas.microsoft.com/office/drawing/2014/main" id="{7C036676-0B5A-479B-8D87-9C8A12C9C2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16D210-3EB5-4C33-AAC4-5EC80A292B14}"/>
              </a:ext>
            </a:extLst>
          </p:cNvPr>
          <p:cNvSpPr>
            <a:spLocks noGrp="1"/>
          </p:cNvSpPr>
          <p:nvPr>
            <p:ph type="sldNum" sz="quarter" idx="12"/>
          </p:nvPr>
        </p:nvSpPr>
        <p:spPr/>
        <p:txBody>
          <a:bodyPr/>
          <a:lstStyle/>
          <a:p>
            <a:fld id="{7EA9E370-C1D3-42D7-8953-00B82742E0ED}" type="slidenum">
              <a:rPr lang="en-US" smtClean="0"/>
              <a:t>‹#›</a:t>
            </a:fld>
            <a:endParaRPr lang="en-US"/>
          </a:p>
        </p:txBody>
      </p:sp>
    </p:spTree>
    <p:extLst>
      <p:ext uri="{BB962C8B-B14F-4D97-AF65-F5344CB8AC3E}">
        <p14:creationId xmlns:p14="http://schemas.microsoft.com/office/powerpoint/2010/main" val="4074092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E365-1F06-4D58-8F7D-1FDCF5764A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99A5CE-BC57-4283-9F5D-33DBC80322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18EFDE-0CB6-4483-8947-34DFB2D139B4}"/>
              </a:ext>
            </a:extLst>
          </p:cNvPr>
          <p:cNvSpPr>
            <a:spLocks noGrp="1"/>
          </p:cNvSpPr>
          <p:nvPr>
            <p:ph type="dt" sz="half" idx="10"/>
          </p:nvPr>
        </p:nvSpPr>
        <p:spPr/>
        <p:txBody>
          <a:bodyPr/>
          <a:lstStyle/>
          <a:p>
            <a:fld id="{2AB76952-FFEA-4926-B5E6-FE62E946DB4A}" type="datetimeFigureOut">
              <a:rPr lang="en-US" smtClean="0"/>
              <a:t>10/1/2019</a:t>
            </a:fld>
            <a:endParaRPr lang="en-US"/>
          </a:p>
        </p:txBody>
      </p:sp>
      <p:sp>
        <p:nvSpPr>
          <p:cNvPr id="5" name="Footer Placeholder 4">
            <a:extLst>
              <a:ext uri="{FF2B5EF4-FFF2-40B4-BE49-F238E27FC236}">
                <a16:creationId xmlns:a16="http://schemas.microsoft.com/office/drawing/2014/main" id="{9746F7C0-C3F9-4DDF-BCE7-8C1CA83D0E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B1FE22-3BE1-4E35-BBC8-05CF89D82B52}"/>
              </a:ext>
            </a:extLst>
          </p:cNvPr>
          <p:cNvSpPr>
            <a:spLocks noGrp="1"/>
          </p:cNvSpPr>
          <p:nvPr>
            <p:ph type="sldNum" sz="quarter" idx="12"/>
          </p:nvPr>
        </p:nvSpPr>
        <p:spPr/>
        <p:txBody>
          <a:bodyPr/>
          <a:lstStyle/>
          <a:p>
            <a:fld id="{7EA9E370-C1D3-42D7-8953-00B82742E0ED}" type="slidenum">
              <a:rPr lang="en-US" smtClean="0"/>
              <a:t>‹#›</a:t>
            </a:fld>
            <a:endParaRPr lang="en-US"/>
          </a:p>
        </p:txBody>
      </p:sp>
    </p:spTree>
    <p:extLst>
      <p:ext uri="{BB962C8B-B14F-4D97-AF65-F5344CB8AC3E}">
        <p14:creationId xmlns:p14="http://schemas.microsoft.com/office/powerpoint/2010/main" val="3435300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3C494D-4E70-424F-A24D-5E3FB3C4B1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2503EA-007C-49CD-BE3F-56CACE7E79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9D88F5-94F9-4521-A8E2-1A437A3F87BF}"/>
              </a:ext>
            </a:extLst>
          </p:cNvPr>
          <p:cNvSpPr>
            <a:spLocks noGrp="1"/>
          </p:cNvSpPr>
          <p:nvPr>
            <p:ph type="dt" sz="half" idx="10"/>
          </p:nvPr>
        </p:nvSpPr>
        <p:spPr/>
        <p:txBody>
          <a:bodyPr/>
          <a:lstStyle/>
          <a:p>
            <a:fld id="{2AB76952-FFEA-4926-B5E6-FE62E946DB4A}" type="datetimeFigureOut">
              <a:rPr lang="en-US" smtClean="0"/>
              <a:t>10/1/2019</a:t>
            </a:fld>
            <a:endParaRPr lang="en-US"/>
          </a:p>
        </p:txBody>
      </p:sp>
      <p:sp>
        <p:nvSpPr>
          <p:cNvPr id="5" name="Footer Placeholder 4">
            <a:extLst>
              <a:ext uri="{FF2B5EF4-FFF2-40B4-BE49-F238E27FC236}">
                <a16:creationId xmlns:a16="http://schemas.microsoft.com/office/drawing/2014/main" id="{9EB03FD3-00F3-4964-B4F0-0CCAC1A971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4884E4-DEE1-4292-8E53-D5872BF8830C}"/>
              </a:ext>
            </a:extLst>
          </p:cNvPr>
          <p:cNvSpPr>
            <a:spLocks noGrp="1"/>
          </p:cNvSpPr>
          <p:nvPr>
            <p:ph type="sldNum" sz="quarter" idx="12"/>
          </p:nvPr>
        </p:nvSpPr>
        <p:spPr/>
        <p:txBody>
          <a:bodyPr/>
          <a:lstStyle/>
          <a:p>
            <a:fld id="{7EA9E370-C1D3-42D7-8953-00B82742E0ED}" type="slidenum">
              <a:rPr lang="en-US" smtClean="0"/>
              <a:t>‹#›</a:t>
            </a:fld>
            <a:endParaRPr lang="en-US"/>
          </a:p>
        </p:txBody>
      </p:sp>
    </p:spTree>
    <p:extLst>
      <p:ext uri="{BB962C8B-B14F-4D97-AF65-F5344CB8AC3E}">
        <p14:creationId xmlns:p14="http://schemas.microsoft.com/office/powerpoint/2010/main" val="3214066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8663-D0FF-42E0-8216-E88471076A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2C7C1F-DDE2-4A54-A6E1-5E8BF2ECD1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58EAEE-FA86-4653-B611-C1A1D9997911}"/>
              </a:ext>
            </a:extLst>
          </p:cNvPr>
          <p:cNvSpPr>
            <a:spLocks noGrp="1"/>
          </p:cNvSpPr>
          <p:nvPr>
            <p:ph type="dt" sz="half" idx="10"/>
          </p:nvPr>
        </p:nvSpPr>
        <p:spPr/>
        <p:txBody>
          <a:bodyPr/>
          <a:lstStyle/>
          <a:p>
            <a:fld id="{2AB76952-FFEA-4926-B5E6-FE62E946DB4A}" type="datetimeFigureOut">
              <a:rPr lang="en-US" smtClean="0"/>
              <a:t>10/1/2019</a:t>
            </a:fld>
            <a:endParaRPr lang="en-US"/>
          </a:p>
        </p:txBody>
      </p:sp>
      <p:sp>
        <p:nvSpPr>
          <p:cNvPr id="5" name="Footer Placeholder 4">
            <a:extLst>
              <a:ext uri="{FF2B5EF4-FFF2-40B4-BE49-F238E27FC236}">
                <a16:creationId xmlns:a16="http://schemas.microsoft.com/office/drawing/2014/main" id="{C05AA4AD-A0B0-4BDC-A77F-B3670F9C11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D48D3-E4B0-4B39-8B60-6EB46C634370}"/>
              </a:ext>
            </a:extLst>
          </p:cNvPr>
          <p:cNvSpPr>
            <a:spLocks noGrp="1"/>
          </p:cNvSpPr>
          <p:nvPr>
            <p:ph type="sldNum" sz="quarter" idx="12"/>
          </p:nvPr>
        </p:nvSpPr>
        <p:spPr/>
        <p:txBody>
          <a:bodyPr/>
          <a:lstStyle/>
          <a:p>
            <a:fld id="{7EA9E370-C1D3-42D7-8953-00B82742E0ED}" type="slidenum">
              <a:rPr lang="en-US" smtClean="0"/>
              <a:t>‹#›</a:t>
            </a:fld>
            <a:endParaRPr lang="en-US"/>
          </a:p>
        </p:txBody>
      </p:sp>
    </p:spTree>
    <p:extLst>
      <p:ext uri="{BB962C8B-B14F-4D97-AF65-F5344CB8AC3E}">
        <p14:creationId xmlns:p14="http://schemas.microsoft.com/office/powerpoint/2010/main" val="4147438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E18B8-C42F-403D-8EF1-98B487EA60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EDBEED-8C19-4C3E-9BE2-C6742CC477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A88523-F30D-4F3E-8E02-432F43652084}"/>
              </a:ext>
            </a:extLst>
          </p:cNvPr>
          <p:cNvSpPr>
            <a:spLocks noGrp="1"/>
          </p:cNvSpPr>
          <p:nvPr>
            <p:ph type="dt" sz="half" idx="10"/>
          </p:nvPr>
        </p:nvSpPr>
        <p:spPr/>
        <p:txBody>
          <a:bodyPr/>
          <a:lstStyle/>
          <a:p>
            <a:fld id="{2AB76952-FFEA-4926-B5E6-FE62E946DB4A}" type="datetimeFigureOut">
              <a:rPr lang="en-US" smtClean="0"/>
              <a:t>10/1/2019</a:t>
            </a:fld>
            <a:endParaRPr lang="en-US"/>
          </a:p>
        </p:txBody>
      </p:sp>
      <p:sp>
        <p:nvSpPr>
          <p:cNvPr id="5" name="Footer Placeholder 4">
            <a:extLst>
              <a:ext uri="{FF2B5EF4-FFF2-40B4-BE49-F238E27FC236}">
                <a16:creationId xmlns:a16="http://schemas.microsoft.com/office/drawing/2014/main" id="{39153E2E-164F-476E-B5F0-CF58D10A77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5A5815-64E2-4B1E-AEE9-4F3D05ED41C0}"/>
              </a:ext>
            </a:extLst>
          </p:cNvPr>
          <p:cNvSpPr>
            <a:spLocks noGrp="1"/>
          </p:cNvSpPr>
          <p:nvPr>
            <p:ph type="sldNum" sz="quarter" idx="12"/>
          </p:nvPr>
        </p:nvSpPr>
        <p:spPr/>
        <p:txBody>
          <a:bodyPr/>
          <a:lstStyle/>
          <a:p>
            <a:fld id="{7EA9E370-C1D3-42D7-8953-00B82742E0ED}" type="slidenum">
              <a:rPr lang="en-US" smtClean="0"/>
              <a:t>‹#›</a:t>
            </a:fld>
            <a:endParaRPr lang="en-US"/>
          </a:p>
        </p:txBody>
      </p:sp>
    </p:spTree>
    <p:extLst>
      <p:ext uri="{BB962C8B-B14F-4D97-AF65-F5344CB8AC3E}">
        <p14:creationId xmlns:p14="http://schemas.microsoft.com/office/powerpoint/2010/main" val="1626237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FD8CE-3B4C-4B3F-8B93-EA97CD4FD0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4068EB-C402-4009-9D3A-AFE6DFAEB2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714948-5095-4D43-9F1A-1B04778382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E65690-A6E5-4349-B929-EF06502C1BBC}"/>
              </a:ext>
            </a:extLst>
          </p:cNvPr>
          <p:cNvSpPr>
            <a:spLocks noGrp="1"/>
          </p:cNvSpPr>
          <p:nvPr>
            <p:ph type="dt" sz="half" idx="10"/>
          </p:nvPr>
        </p:nvSpPr>
        <p:spPr/>
        <p:txBody>
          <a:bodyPr/>
          <a:lstStyle/>
          <a:p>
            <a:fld id="{2AB76952-FFEA-4926-B5E6-FE62E946DB4A}" type="datetimeFigureOut">
              <a:rPr lang="en-US" smtClean="0"/>
              <a:t>10/1/2019</a:t>
            </a:fld>
            <a:endParaRPr lang="en-US"/>
          </a:p>
        </p:txBody>
      </p:sp>
      <p:sp>
        <p:nvSpPr>
          <p:cNvPr id="6" name="Footer Placeholder 5">
            <a:extLst>
              <a:ext uri="{FF2B5EF4-FFF2-40B4-BE49-F238E27FC236}">
                <a16:creationId xmlns:a16="http://schemas.microsoft.com/office/drawing/2014/main" id="{95B34CDA-C3A6-4DCB-8B2E-B599571C7C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441A84-3ECC-437D-9D73-3D65722182E9}"/>
              </a:ext>
            </a:extLst>
          </p:cNvPr>
          <p:cNvSpPr>
            <a:spLocks noGrp="1"/>
          </p:cNvSpPr>
          <p:nvPr>
            <p:ph type="sldNum" sz="quarter" idx="12"/>
          </p:nvPr>
        </p:nvSpPr>
        <p:spPr/>
        <p:txBody>
          <a:bodyPr/>
          <a:lstStyle/>
          <a:p>
            <a:fld id="{7EA9E370-C1D3-42D7-8953-00B82742E0ED}" type="slidenum">
              <a:rPr lang="en-US" smtClean="0"/>
              <a:t>‹#›</a:t>
            </a:fld>
            <a:endParaRPr lang="en-US"/>
          </a:p>
        </p:txBody>
      </p:sp>
    </p:spTree>
    <p:extLst>
      <p:ext uri="{BB962C8B-B14F-4D97-AF65-F5344CB8AC3E}">
        <p14:creationId xmlns:p14="http://schemas.microsoft.com/office/powerpoint/2010/main" val="805893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741A-9F83-4C94-A5DF-74B992B1C8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8F1665-DD81-4B60-90B2-6172395930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C5EDF8-FE6D-4D06-A62F-C07B0FE6A2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96FBF8-4A8D-46D5-8C1C-90194E0475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B11100-8821-4B5F-9057-86AC8EBB7B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59FEC6-B9D0-4FA5-9734-9E156F31B5AF}"/>
              </a:ext>
            </a:extLst>
          </p:cNvPr>
          <p:cNvSpPr>
            <a:spLocks noGrp="1"/>
          </p:cNvSpPr>
          <p:nvPr>
            <p:ph type="dt" sz="half" idx="10"/>
          </p:nvPr>
        </p:nvSpPr>
        <p:spPr/>
        <p:txBody>
          <a:bodyPr/>
          <a:lstStyle/>
          <a:p>
            <a:fld id="{2AB76952-FFEA-4926-B5E6-FE62E946DB4A}" type="datetimeFigureOut">
              <a:rPr lang="en-US" smtClean="0"/>
              <a:t>10/1/2019</a:t>
            </a:fld>
            <a:endParaRPr lang="en-US"/>
          </a:p>
        </p:txBody>
      </p:sp>
      <p:sp>
        <p:nvSpPr>
          <p:cNvPr id="8" name="Footer Placeholder 7">
            <a:extLst>
              <a:ext uri="{FF2B5EF4-FFF2-40B4-BE49-F238E27FC236}">
                <a16:creationId xmlns:a16="http://schemas.microsoft.com/office/drawing/2014/main" id="{58A74B12-8962-4793-BEAB-D47778E455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8AC5BF-71CE-4FAC-8472-A5B734E372CB}"/>
              </a:ext>
            </a:extLst>
          </p:cNvPr>
          <p:cNvSpPr>
            <a:spLocks noGrp="1"/>
          </p:cNvSpPr>
          <p:nvPr>
            <p:ph type="sldNum" sz="quarter" idx="12"/>
          </p:nvPr>
        </p:nvSpPr>
        <p:spPr/>
        <p:txBody>
          <a:bodyPr/>
          <a:lstStyle/>
          <a:p>
            <a:fld id="{7EA9E370-C1D3-42D7-8953-00B82742E0ED}" type="slidenum">
              <a:rPr lang="en-US" smtClean="0"/>
              <a:t>‹#›</a:t>
            </a:fld>
            <a:endParaRPr lang="en-US"/>
          </a:p>
        </p:txBody>
      </p:sp>
    </p:spTree>
    <p:extLst>
      <p:ext uri="{BB962C8B-B14F-4D97-AF65-F5344CB8AC3E}">
        <p14:creationId xmlns:p14="http://schemas.microsoft.com/office/powerpoint/2010/main" val="152866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578D8-2477-4FCF-95F2-73B15134A2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89BE27-C389-4B09-9601-010089982149}"/>
              </a:ext>
            </a:extLst>
          </p:cNvPr>
          <p:cNvSpPr>
            <a:spLocks noGrp="1"/>
          </p:cNvSpPr>
          <p:nvPr>
            <p:ph type="dt" sz="half" idx="10"/>
          </p:nvPr>
        </p:nvSpPr>
        <p:spPr/>
        <p:txBody>
          <a:bodyPr/>
          <a:lstStyle/>
          <a:p>
            <a:fld id="{2AB76952-FFEA-4926-B5E6-FE62E946DB4A}" type="datetimeFigureOut">
              <a:rPr lang="en-US" smtClean="0"/>
              <a:t>10/1/2019</a:t>
            </a:fld>
            <a:endParaRPr lang="en-US"/>
          </a:p>
        </p:txBody>
      </p:sp>
      <p:sp>
        <p:nvSpPr>
          <p:cNvPr id="4" name="Footer Placeholder 3">
            <a:extLst>
              <a:ext uri="{FF2B5EF4-FFF2-40B4-BE49-F238E27FC236}">
                <a16:creationId xmlns:a16="http://schemas.microsoft.com/office/drawing/2014/main" id="{4031E78E-B25A-457B-8664-60F18C082E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CB498D-CA46-4E6E-A32E-75C4E2305A3A}"/>
              </a:ext>
            </a:extLst>
          </p:cNvPr>
          <p:cNvSpPr>
            <a:spLocks noGrp="1"/>
          </p:cNvSpPr>
          <p:nvPr>
            <p:ph type="sldNum" sz="quarter" idx="12"/>
          </p:nvPr>
        </p:nvSpPr>
        <p:spPr/>
        <p:txBody>
          <a:bodyPr/>
          <a:lstStyle/>
          <a:p>
            <a:fld id="{7EA9E370-C1D3-42D7-8953-00B82742E0ED}" type="slidenum">
              <a:rPr lang="en-US" smtClean="0"/>
              <a:t>‹#›</a:t>
            </a:fld>
            <a:endParaRPr lang="en-US"/>
          </a:p>
        </p:txBody>
      </p:sp>
    </p:spTree>
    <p:extLst>
      <p:ext uri="{BB962C8B-B14F-4D97-AF65-F5344CB8AC3E}">
        <p14:creationId xmlns:p14="http://schemas.microsoft.com/office/powerpoint/2010/main" val="2067597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94DA58-8292-41F8-B46E-287AB170A5F7}"/>
              </a:ext>
            </a:extLst>
          </p:cNvPr>
          <p:cNvSpPr>
            <a:spLocks noGrp="1"/>
          </p:cNvSpPr>
          <p:nvPr>
            <p:ph type="dt" sz="half" idx="10"/>
          </p:nvPr>
        </p:nvSpPr>
        <p:spPr/>
        <p:txBody>
          <a:bodyPr/>
          <a:lstStyle/>
          <a:p>
            <a:fld id="{2AB76952-FFEA-4926-B5E6-FE62E946DB4A}" type="datetimeFigureOut">
              <a:rPr lang="en-US" smtClean="0"/>
              <a:t>10/1/2019</a:t>
            </a:fld>
            <a:endParaRPr lang="en-US"/>
          </a:p>
        </p:txBody>
      </p:sp>
      <p:sp>
        <p:nvSpPr>
          <p:cNvPr id="3" name="Footer Placeholder 2">
            <a:extLst>
              <a:ext uri="{FF2B5EF4-FFF2-40B4-BE49-F238E27FC236}">
                <a16:creationId xmlns:a16="http://schemas.microsoft.com/office/drawing/2014/main" id="{98E2BF40-5515-4C80-BC9F-49CEDAF046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2EA749-578D-46A9-9D74-F58029495892}"/>
              </a:ext>
            </a:extLst>
          </p:cNvPr>
          <p:cNvSpPr>
            <a:spLocks noGrp="1"/>
          </p:cNvSpPr>
          <p:nvPr>
            <p:ph type="sldNum" sz="quarter" idx="12"/>
          </p:nvPr>
        </p:nvSpPr>
        <p:spPr/>
        <p:txBody>
          <a:bodyPr/>
          <a:lstStyle/>
          <a:p>
            <a:fld id="{7EA9E370-C1D3-42D7-8953-00B82742E0ED}" type="slidenum">
              <a:rPr lang="en-US" smtClean="0"/>
              <a:t>‹#›</a:t>
            </a:fld>
            <a:endParaRPr lang="en-US"/>
          </a:p>
        </p:txBody>
      </p:sp>
    </p:spTree>
    <p:extLst>
      <p:ext uri="{BB962C8B-B14F-4D97-AF65-F5344CB8AC3E}">
        <p14:creationId xmlns:p14="http://schemas.microsoft.com/office/powerpoint/2010/main" val="2470946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BA33B-9E8A-4EB8-AEF8-011A13E6CD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C8348D-24EC-44E0-B345-ED7C88DC06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77069B-16ED-41E1-BDBB-23F539D24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8DE401-357B-4165-AE90-06B2E0D61AEE}"/>
              </a:ext>
            </a:extLst>
          </p:cNvPr>
          <p:cNvSpPr>
            <a:spLocks noGrp="1"/>
          </p:cNvSpPr>
          <p:nvPr>
            <p:ph type="dt" sz="half" idx="10"/>
          </p:nvPr>
        </p:nvSpPr>
        <p:spPr/>
        <p:txBody>
          <a:bodyPr/>
          <a:lstStyle/>
          <a:p>
            <a:fld id="{2AB76952-FFEA-4926-B5E6-FE62E946DB4A}" type="datetimeFigureOut">
              <a:rPr lang="en-US" smtClean="0"/>
              <a:t>10/1/2019</a:t>
            </a:fld>
            <a:endParaRPr lang="en-US"/>
          </a:p>
        </p:txBody>
      </p:sp>
      <p:sp>
        <p:nvSpPr>
          <p:cNvPr id="6" name="Footer Placeholder 5">
            <a:extLst>
              <a:ext uri="{FF2B5EF4-FFF2-40B4-BE49-F238E27FC236}">
                <a16:creationId xmlns:a16="http://schemas.microsoft.com/office/drawing/2014/main" id="{5D0D656C-B4C4-4A8B-84DB-8B29DC78CE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8B5DC-2EA2-48EE-B9C8-B5DECFF96A19}"/>
              </a:ext>
            </a:extLst>
          </p:cNvPr>
          <p:cNvSpPr>
            <a:spLocks noGrp="1"/>
          </p:cNvSpPr>
          <p:nvPr>
            <p:ph type="sldNum" sz="quarter" idx="12"/>
          </p:nvPr>
        </p:nvSpPr>
        <p:spPr/>
        <p:txBody>
          <a:bodyPr/>
          <a:lstStyle/>
          <a:p>
            <a:fld id="{7EA9E370-C1D3-42D7-8953-00B82742E0ED}" type="slidenum">
              <a:rPr lang="en-US" smtClean="0"/>
              <a:t>‹#›</a:t>
            </a:fld>
            <a:endParaRPr lang="en-US"/>
          </a:p>
        </p:txBody>
      </p:sp>
    </p:spTree>
    <p:extLst>
      <p:ext uri="{BB962C8B-B14F-4D97-AF65-F5344CB8AC3E}">
        <p14:creationId xmlns:p14="http://schemas.microsoft.com/office/powerpoint/2010/main" val="3385489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D414F-F129-4F3D-8D3C-C19B9217FE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D53D02-7AD8-4786-998B-C5D01A2DB1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398BFD-3DA5-43EB-A154-9E70AD4366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2F9FA-A3F7-416D-B8D4-4A546FC6E880}"/>
              </a:ext>
            </a:extLst>
          </p:cNvPr>
          <p:cNvSpPr>
            <a:spLocks noGrp="1"/>
          </p:cNvSpPr>
          <p:nvPr>
            <p:ph type="dt" sz="half" idx="10"/>
          </p:nvPr>
        </p:nvSpPr>
        <p:spPr/>
        <p:txBody>
          <a:bodyPr/>
          <a:lstStyle/>
          <a:p>
            <a:fld id="{2AB76952-FFEA-4926-B5E6-FE62E946DB4A}" type="datetimeFigureOut">
              <a:rPr lang="en-US" smtClean="0"/>
              <a:t>10/1/2019</a:t>
            </a:fld>
            <a:endParaRPr lang="en-US"/>
          </a:p>
        </p:txBody>
      </p:sp>
      <p:sp>
        <p:nvSpPr>
          <p:cNvPr id="6" name="Footer Placeholder 5">
            <a:extLst>
              <a:ext uri="{FF2B5EF4-FFF2-40B4-BE49-F238E27FC236}">
                <a16:creationId xmlns:a16="http://schemas.microsoft.com/office/drawing/2014/main" id="{7CAAA452-EE2F-4A8B-9B19-6B5ECFD5C9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583493-7675-4591-BE40-EDA4F741F135}"/>
              </a:ext>
            </a:extLst>
          </p:cNvPr>
          <p:cNvSpPr>
            <a:spLocks noGrp="1"/>
          </p:cNvSpPr>
          <p:nvPr>
            <p:ph type="sldNum" sz="quarter" idx="12"/>
          </p:nvPr>
        </p:nvSpPr>
        <p:spPr/>
        <p:txBody>
          <a:bodyPr/>
          <a:lstStyle/>
          <a:p>
            <a:fld id="{7EA9E370-C1D3-42D7-8953-00B82742E0ED}" type="slidenum">
              <a:rPr lang="en-US" smtClean="0"/>
              <a:t>‹#›</a:t>
            </a:fld>
            <a:endParaRPr lang="en-US"/>
          </a:p>
        </p:txBody>
      </p:sp>
    </p:spTree>
    <p:extLst>
      <p:ext uri="{BB962C8B-B14F-4D97-AF65-F5344CB8AC3E}">
        <p14:creationId xmlns:p14="http://schemas.microsoft.com/office/powerpoint/2010/main" val="1148608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419317-4F66-48C8-9BB0-DB243A99C1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F3BA20-B0E1-444E-8EB4-F09449C6C2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7A63E5-AB44-4966-A9B1-A209C88127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76952-FFEA-4926-B5E6-FE62E946DB4A}" type="datetimeFigureOut">
              <a:rPr lang="en-US" smtClean="0"/>
              <a:t>10/1/2019</a:t>
            </a:fld>
            <a:endParaRPr lang="en-US"/>
          </a:p>
        </p:txBody>
      </p:sp>
      <p:sp>
        <p:nvSpPr>
          <p:cNvPr id="5" name="Footer Placeholder 4">
            <a:extLst>
              <a:ext uri="{FF2B5EF4-FFF2-40B4-BE49-F238E27FC236}">
                <a16:creationId xmlns:a16="http://schemas.microsoft.com/office/drawing/2014/main" id="{013775EA-7070-4166-A98C-EBD940F34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30DA8B-6B6D-42E8-ADA9-8D5D6BF600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A9E370-C1D3-42D7-8953-00B82742E0ED}" type="slidenum">
              <a:rPr lang="en-US" smtClean="0"/>
              <a:t>‹#›</a:t>
            </a:fld>
            <a:endParaRPr lang="en-US"/>
          </a:p>
        </p:txBody>
      </p:sp>
    </p:spTree>
    <p:extLst>
      <p:ext uri="{BB962C8B-B14F-4D97-AF65-F5344CB8AC3E}">
        <p14:creationId xmlns:p14="http://schemas.microsoft.com/office/powerpoint/2010/main" val="2017512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F40E4D9B-CC15-442E-8411-3BD525C8919F}"/>
              </a:ext>
            </a:extLst>
          </p:cNvPr>
          <p:cNvSpPr/>
          <p:nvPr/>
        </p:nvSpPr>
        <p:spPr>
          <a:xfrm>
            <a:off x="0" y="495478"/>
            <a:ext cx="12192000" cy="6362521"/>
          </a:xfrm>
          <a:prstGeom prst="rect">
            <a:avLst/>
          </a:prstGeom>
          <a:solidFill>
            <a:schemeClr val="bg1">
              <a:lumMod val="85000"/>
            </a:schemeClr>
          </a:solidFill>
          <a:ln>
            <a:solidFill>
              <a:srgbClr val="182B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C15E3003-DC43-4944-A54C-28CEE2F6F0E7}"/>
              </a:ext>
            </a:extLst>
          </p:cNvPr>
          <p:cNvSpPr/>
          <p:nvPr/>
        </p:nvSpPr>
        <p:spPr>
          <a:xfrm>
            <a:off x="48656" y="1018286"/>
            <a:ext cx="4508911" cy="2611322"/>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B588BF7-757F-4D70-B0C2-2C1BC9253E87}"/>
              </a:ext>
            </a:extLst>
          </p:cNvPr>
          <p:cNvSpPr/>
          <p:nvPr/>
        </p:nvSpPr>
        <p:spPr>
          <a:xfrm>
            <a:off x="0" y="0"/>
            <a:ext cx="12192000" cy="514564"/>
          </a:xfrm>
          <a:prstGeom prst="rect">
            <a:avLst/>
          </a:prstGeom>
          <a:solidFill>
            <a:srgbClr val="182B4C"/>
          </a:solidFill>
          <a:ln>
            <a:solidFill>
              <a:srgbClr val="182B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4E3CDD3-D8A8-4DDB-BD7F-0B38BCD2C187}"/>
              </a:ext>
            </a:extLst>
          </p:cNvPr>
          <p:cNvSpPr txBox="1"/>
          <p:nvPr/>
        </p:nvSpPr>
        <p:spPr>
          <a:xfrm>
            <a:off x="601310" y="33814"/>
            <a:ext cx="6982831"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Single Tickets Dashboard – Prototype</a:t>
            </a:r>
          </a:p>
        </p:txBody>
      </p:sp>
      <p:sp>
        <p:nvSpPr>
          <p:cNvPr id="88" name="TextBox 87">
            <a:extLst>
              <a:ext uri="{FF2B5EF4-FFF2-40B4-BE49-F238E27FC236}">
                <a16:creationId xmlns:a16="http://schemas.microsoft.com/office/drawing/2014/main" id="{F5660397-2C1F-490B-9ACD-C628529F8A81}"/>
              </a:ext>
            </a:extLst>
          </p:cNvPr>
          <p:cNvSpPr txBox="1"/>
          <p:nvPr/>
        </p:nvSpPr>
        <p:spPr>
          <a:xfrm>
            <a:off x="48656" y="556620"/>
            <a:ext cx="4508911" cy="461665"/>
          </a:xfrm>
          <a:prstGeom prst="rect">
            <a:avLst/>
          </a:prstGeom>
          <a:solidFill>
            <a:schemeClr val="tx1">
              <a:lumMod val="95000"/>
              <a:lumOff val="5000"/>
            </a:schemeClr>
          </a:solidFill>
          <a:ln w="12700">
            <a:solidFill>
              <a:schemeClr val="tx1"/>
            </a:solidFill>
          </a:ln>
        </p:spPr>
        <p:txBody>
          <a:bodyPr wrap="square" rtlCol="0">
            <a:spAutoFit/>
          </a:bodyPr>
          <a:lstStyle/>
          <a:p>
            <a:pPr algn="ctr"/>
            <a:r>
              <a:rPr lang="en-US" sz="2400" b="1" dirty="0">
                <a:solidFill>
                  <a:schemeClr val="bg1"/>
                </a:solidFill>
              </a:rPr>
              <a:t>KPIS</a:t>
            </a:r>
          </a:p>
        </p:txBody>
      </p:sp>
      <p:sp>
        <p:nvSpPr>
          <p:cNvPr id="116" name="Rectangle: Rounded Corners 115">
            <a:extLst>
              <a:ext uri="{FF2B5EF4-FFF2-40B4-BE49-F238E27FC236}">
                <a16:creationId xmlns:a16="http://schemas.microsoft.com/office/drawing/2014/main" id="{73C5448D-D35E-4CBC-9052-8270B3150AE1}"/>
              </a:ext>
            </a:extLst>
          </p:cNvPr>
          <p:cNvSpPr>
            <a:spLocks noChangeAspect="1"/>
          </p:cNvSpPr>
          <p:nvPr/>
        </p:nvSpPr>
        <p:spPr>
          <a:xfrm>
            <a:off x="82296" y="1057191"/>
            <a:ext cx="2193707" cy="1199008"/>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lvl="1"/>
            <a:r>
              <a:rPr lang="en-US" b="1" dirty="0"/>
              <a:t>Tickets Sold</a:t>
            </a:r>
          </a:p>
          <a:p>
            <a:endParaRPr lang="en-US" sz="600" b="1" dirty="0"/>
          </a:p>
          <a:p>
            <a:pPr algn="r"/>
            <a:r>
              <a:rPr lang="en-US" sz="2000" dirty="0"/>
              <a:t>20,215</a:t>
            </a:r>
            <a:endParaRPr lang="en-US" sz="600" dirty="0"/>
          </a:p>
        </p:txBody>
      </p:sp>
      <p:sp>
        <p:nvSpPr>
          <p:cNvPr id="120" name="Rectangle: Rounded Corners 119">
            <a:extLst>
              <a:ext uri="{FF2B5EF4-FFF2-40B4-BE49-F238E27FC236}">
                <a16:creationId xmlns:a16="http://schemas.microsoft.com/office/drawing/2014/main" id="{DF8AB976-1684-4E36-A9A1-A71238372CB5}"/>
              </a:ext>
            </a:extLst>
          </p:cNvPr>
          <p:cNvSpPr>
            <a:spLocks noChangeAspect="1"/>
          </p:cNvSpPr>
          <p:nvPr/>
        </p:nvSpPr>
        <p:spPr>
          <a:xfrm>
            <a:off x="2322576" y="1060341"/>
            <a:ext cx="2193707" cy="1195858"/>
          </a:xfrm>
          <a:prstGeom prst="roundRect">
            <a:avLst/>
          </a:prstGeom>
          <a:solidFill>
            <a:schemeClr val="accent4">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en-US" b="1" dirty="0"/>
              <a:t>Fulfilled Funnel</a:t>
            </a:r>
          </a:p>
          <a:p>
            <a:endParaRPr lang="en-US" sz="600" b="1" dirty="0"/>
          </a:p>
          <a:p>
            <a:pPr algn="r"/>
            <a:r>
              <a:rPr lang="en-US" sz="2000" dirty="0"/>
              <a:t>536</a:t>
            </a:r>
            <a:endParaRPr lang="en-US" sz="1200" dirty="0"/>
          </a:p>
        </p:txBody>
      </p:sp>
      <p:pic>
        <p:nvPicPr>
          <p:cNvPr id="115" name="Graphic 114" descr="Arrow: Clockwise curve">
            <a:extLst>
              <a:ext uri="{FF2B5EF4-FFF2-40B4-BE49-F238E27FC236}">
                <a16:creationId xmlns:a16="http://schemas.microsoft.com/office/drawing/2014/main" id="{B441A5C3-EE99-412B-942B-5D4D49EA56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48576" y="1927430"/>
            <a:ext cx="316733" cy="328769"/>
          </a:xfrm>
          <a:prstGeom prst="rect">
            <a:avLst/>
          </a:prstGeom>
        </p:spPr>
      </p:pic>
      <p:sp>
        <p:nvSpPr>
          <p:cNvPr id="3" name="TextBox 2">
            <a:extLst>
              <a:ext uri="{FF2B5EF4-FFF2-40B4-BE49-F238E27FC236}">
                <a16:creationId xmlns:a16="http://schemas.microsoft.com/office/drawing/2014/main" id="{CFED5648-C881-4649-AFDE-8A3DED153B54}"/>
              </a:ext>
            </a:extLst>
          </p:cNvPr>
          <p:cNvSpPr txBox="1">
            <a:spLocks noChangeAspect="1"/>
          </p:cNvSpPr>
          <p:nvPr/>
        </p:nvSpPr>
        <p:spPr>
          <a:xfrm>
            <a:off x="1146737" y="1964938"/>
            <a:ext cx="937846" cy="276999"/>
          </a:xfrm>
          <a:prstGeom prst="rect">
            <a:avLst/>
          </a:prstGeom>
          <a:noFill/>
        </p:spPr>
        <p:txBody>
          <a:bodyPr wrap="square" rtlCol="0">
            <a:spAutoFit/>
          </a:bodyPr>
          <a:lstStyle/>
          <a:p>
            <a:pPr algn="ctr"/>
            <a:r>
              <a:rPr lang="en-US" sz="1200" dirty="0"/>
              <a:t>+x% MoM</a:t>
            </a:r>
          </a:p>
        </p:txBody>
      </p:sp>
      <p:sp>
        <p:nvSpPr>
          <p:cNvPr id="46" name="TextBox 45">
            <a:extLst>
              <a:ext uri="{FF2B5EF4-FFF2-40B4-BE49-F238E27FC236}">
                <a16:creationId xmlns:a16="http://schemas.microsoft.com/office/drawing/2014/main" id="{4B749027-7AD5-4570-9391-64165FD4A65E}"/>
              </a:ext>
            </a:extLst>
          </p:cNvPr>
          <p:cNvSpPr txBox="1"/>
          <p:nvPr/>
        </p:nvSpPr>
        <p:spPr>
          <a:xfrm>
            <a:off x="4697939" y="556620"/>
            <a:ext cx="7445402" cy="461665"/>
          </a:xfrm>
          <a:prstGeom prst="rect">
            <a:avLst/>
          </a:prstGeom>
          <a:solidFill>
            <a:schemeClr val="tx2">
              <a:lumMod val="50000"/>
            </a:schemeClr>
          </a:solidFill>
          <a:ln w="12700">
            <a:solidFill>
              <a:schemeClr val="tx1"/>
            </a:solidFill>
          </a:ln>
        </p:spPr>
        <p:txBody>
          <a:bodyPr wrap="square" rtlCol="0">
            <a:spAutoFit/>
          </a:bodyPr>
          <a:lstStyle/>
          <a:p>
            <a:pPr algn="ctr"/>
            <a:r>
              <a:rPr lang="en-US" sz="2400" b="1" dirty="0">
                <a:solidFill>
                  <a:schemeClr val="bg1"/>
                </a:solidFill>
              </a:rPr>
              <a:t>NOTES/INSIGHTS</a:t>
            </a:r>
          </a:p>
        </p:txBody>
      </p:sp>
      <p:sp>
        <p:nvSpPr>
          <p:cNvPr id="48" name="Rectangle 47">
            <a:extLst>
              <a:ext uri="{FF2B5EF4-FFF2-40B4-BE49-F238E27FC236}">
                <a16:creationId xmlns:a16="http://schemas.microsoft.com/office/drawing/2014/main" id="{A17F99D7-9777-4575-9319-AC22C60A54EC}"/>
              </a:ext>
            </a:extLst>
          </p:cNvPr>
          <p:cNvSpPr/>
          <p:nvPr/>
        </p:nvSpPr>
        <p:spPr>
          <a:xfrm>
            <a:off x="4697939" y="1010440"/>
            <a:ext cx="7445401" cy="2619167"/>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a:r>
              <a:rPr lang="en-US" sz="1400" b="1" dirty="0">
                <a:solidFill>
                  <a:schemeClr val="tx1"/>
                </a:solidFill>
              </a:rPr>
              <a:t>Definitions</a:t>
            </a:r>
          </a:p>
          <a:p>
            <a:pPr marL="742950" lvl="1" indent="-285750">
              <a:buFont typeface="Arial" panose="020B0604020202020204" pitchFamily="34" charset="0"/>
              <a:buChar char="•"/>
            </a:pPr>
            <a:r>
              <a:rPr lang="en-US" sz="1400" dirty="0">
                <a:solidFill>
                  <a:schemeClr val="tx1"/>
                </a:solidFill>
              </a:rPr>
              <a:t>Fulfilled Funnel – Represents the number of HHs that have purchased single tickets to at least three concerts over this and the prior fiscal year. This is fulfilled because at that point, they are ready to move on to subscriptions based on our current model.</a:t>
            </a:r>
          </a:p>
          <a:p>
            <a:pPr marL="742950" lvl="1" indent="-285750">
              <a:buFont typeface="Arial" panose="020B0604020202020204" pitchFamily="34" charset="0"/>
              <a:buChar char="•"/>
            </a:pPr>
            <a:r>
              <a:rPr lang="en-US" sz="1400" dirty="0" err="1">
                <a:solidFill>
                  <a:schemeClr val="tx1"/>
                </a:solidFill>
              </a:rPr>
              <a:t>NtF</a:t>
            </a:r>
            <a:r>
              <a:rPr lang="en-US" sz="1400" dirty="0">
                <a:solidFill>
                  <a:schemeClr val="tx1"/>
                </a:solidFill>
              </a:rPr>
              <a:t> Retained – Of the new to files this year, this is how many purchased a second ticket.</a:t>
            </a:r>
          </a:p>
          <a:p>
            <a:pPr marL="742950" lvl="1" indent="-285750">
              <a:buFont typeface="Arial" panose="020B0604020202020204" pitchFamily="34" charset="0"/>
              <a:buChar char="•"/>
            </a:pPr>
            <a:endParaRPr lang="en-US" sz="1400" dirty="0">
              <a:solidFill>
                <a:schemeClr val="tx1"/>
              </a:solidFill>
            </a:endParaRPr>
          </a:p>
          <a:p>
            <a:pPr lvl="1"/>
            <a:r>
              <a:rPr lang="en-US" sz="1400" b="1" dirty="0">
                <a:solidFill>
                  <a:schemeClr val="tx1"/>
                </a:solidFill>
              </a:rPr>
              <a:t>Notes</a:t>
            </a:r>
          </a:p>
          <a:p>
            <a:pPr marL="742950" lvl="1" indent="-285750">
              <a:buFont typeface="Arial" panose="020B0604020202020204" pitchFamily="34" charset="0"/>
              <a:buChar char="•"/>
            </a:pPr>
            <a:r>
              <a:rPr lang="en-US" sz="1400" dirty="0">
                <a:solidFill>
                  <a:schemeClr val="tx1"/>
                </a:solidFill>
              </a:rPr>
              <a:t>We are extremely high in our new to file retention rate. </a:t>
            </a:r>
          </a:p>
        </p:txBody>
      </p:sp>
      <p:pic>
        <p:nvPicPr>
          <p:cNvPr id="28" name="Graphic 27" descr="Arrow: Clockwise curve">
            <a:extLst>
              <a:ext uri="{FF2B5EF4-FFF2-40B4-BE49-F238E27FC236}">
                <a16:creationId xmlns:a16="http://schemas.microsoft.com/office/drawing/2014/main" id="{2BED41BE-2FB1-4F45-8E47-9C37419B7A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2929" y="1913168"/>
            <a:ext cx="316733" cy="328769"/>
          </a:xfrm>
          <a:prstGeom prst="rect">
            <a:avLst/>
          </a:prstGeom>
        </p:spPr>
      </p:pic>
      <p:sp>
        <p:nvSpPr>
          <p:cNvPr id="30" name="TextBox 29">
            <a:extLst>
              <a:ext uri="{FF2B5EF4-FFF2-40B4-BE49-F238E27FC236}">
                <a16:creationId xmlns:a16="http://schemas.microsoft.com/office/drawing/2014/main" id="{A02C84E4-5F3E-4005-991E-BBEB3F15D306}"/>
              </a:ext>
            </a:extLst>
          </p:cNvPr>
          <p:cNvSpPr txBox="1">
            <a:spLocks noChangeAspect="1"/>
          </p:cNvSpPr>
          <p:nvPr/>
        </p:nvSpPr>
        <p:spPr>
          <a:xfrm>
            <a:off x="3388791" y="1953314"/>
            <a:ext cx="937846" cy="276999"/>
          </a:xfrm>
          <a:prstGeom prst="rect">
            <a:avLst/>
          </a:prstGeom>
          <a:noFill/>
        </p:spPr>
        <p:txBody>
          <a:bodyPr wrap="square" rtlCol="0">
            <a:spAutoFit/>
          </a:bodyPr>
          <a:lstStyle/>
          <a:p>
            <a:pPr algn="ctr"/>
            <a:r>
              <a:rPr lang="en-US" sz="1200" dirty="0"/>
              <a:t>+x% MoM</a:t>
            </a:r>
          </a:p>
        </p:txBody>
      </p:sp>
      <p:sp>
        <p:nvSpPr>
          <p:cNvPr id="44" name="Rectangle: Rounded Corners 43">
            <a:extLst>
              <a:ext uri="{FF2B5EF4-FFF2-40B4-BE49-F238E27FC236}">
                <a16:creationId xmlns:a16="http://schemas.microsoft.com/office/drawing/2014/main" id="{F54975C7-88DF-4C95-ADBF-E1831B97B509}"/>
              </a:ext>
            </a:extLst>
          </p:cNvPr>
          <p:cNvSpPr>
            <a:spLocks noChangeAspect="1"/>
          </p:cNvSpPr>
          <p:nvPr/>
        </p:nvSpPr>
        <p:spPr>
          <a:xfrm>
            <a:off x="82296" y="2355686"/>
            <a:ext cx="2193707" cy="1199008"/>
          </a:xfrm>
          <a:prstGeom prst="round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lvl="1"/>
            <a:r>
              <a:rPr lang="en-US" b="1" dirty="0"/>
              <a:t>New to File</a:t>
            </a:r>
          </a:p>
          <a:p>
            <a:endParaRPr lang="en-US" sz="600" b="1" dirty="0"/>
          </a:p>
          <a:p>
            <a:pPr algn="r"/>
            <a:r>
              <a:rPr lang="en-US" sz="2000" dirty="0"/>
              <a:t>2,232</a:t>
            </a:r>
            <a:endParaRPr lang="en-US" sz="600" dirty="0"/>
          </a:p>
        </p:txBody>
      </p:sp>
      <p:sp>
        <p:nvSpPr>
          <p:cNvPr id="47" name="Rectangle: Rounded Corners 46">
            <a:extLst>
              <a:ext uri="{FF2B5EF4-FFF2-40B4-BE49-F238E27FC236}">
                <a16:creationId xmlns:a16="http://schemas.microsoft.com/office/drawing/2014/main" id="{695BF276-2128-4006-88F2-9000BC1D3C12}"/>
              </a:ext>
            </a:extLst>
          </p:cNvPr>
          <p:cNvSpPr>
            <a:spLocks noChangeAspect="1"/>
          </p:cNvSpPr>
          <p:nvPr/>
        </p:nvSpPr>
        <p:spPr>
          <a:xfrm>
            <a:off x="2322576" y="2358836"/>
            <a:ext cx="2193707" cy="1195858"/>
          </a:xfrm>
          <a:prstGeom prst="roundRect">
            <a:avLst/>
          </a:prstGeom>
          <a:solidFill>
            <a:schemeClr val="accent2">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en-US" b="1" dirty="0" err="1"/>
              <a:t>NtF</a:t>
            </a:r>
            <a:r>
              <a:rPr lang="en-US" b="1" dirty="0"/>
              <a:t> Retained</a:t>
            </a:r>
          </a:p>
          <a:p>
            <a:endParaRPr lang="en-US" sz="600" b="1" dirty="0"/>
          </a:p>
          <a:p>
            <a:pPr algn="r"/>
            <a:r>
              <a:rPr lang="en-US" sz="2000"/>
              <a:t>481 20</a:t>
            </a:r>
            <a:r>
              <a:rPr lang="en-US" sz="2000" dirty="0"/>
              <a:t>%</a:t>
            </a:r>
            <a:endParaRPr lang="en-US" sz="1200" dirty="0"/>
          </a:p>
        </p:txBody>
      </p:sp>
      <p:pic>
        <p:nvPicPr>
          <p:cNvPr id="49" name="Graphic 48" descr="Arrow: Clockwise curve">
            <a:extLst>
              <a:ext uri="{FF2B5EF4-FFF2-40B4-BE49-F238E27FC236}">
                <a16:creationId xmlns:a16="http://schemas.microsoft.com/office/drawing/2014/main" id="{4883AA3F-C0D3-4DD8-9F47-4DE834BEDC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48576" y="3225925"/>
            <a:ext cx="316733" cy="328769"/>
          </a:xfrm>
          <a:prstGeom prst="rect">
            <a:avLst/>
          </a:prstGeom>
        </p:spPr>
      </p:pic>
      <p:sp>
        <p:nvSpPr>
          <p:cNvPr id="50" name="TextBox 49">
            <a:extLst>
              <a:ext uri="{FF2B5EF4-FFF2-40B4-BE49-F238E27FC236}">
                <a16:creationId xmlns:a16="http://schemas.microsoft.com/office/drawing/2014/main" id="{DAE4BADA-4447-453E-A854-0481E78DDFBD}"/>
              </a:ext>
            </a:extLst>
          </p:cNvPr>
          <p:cNvSpPr txBox="1">
            <a:spLocks noChangeAspect="1"/>
          </p:cNvSpPr>
          <p:nvPr/>
        </p:nvSpPr>
        <p:spPr>
          <a:xfrm>
            <a:off x="1146737" y="3263433"/>
            <a:ext cx="937846" cy="276999"/>
          </a:xfrm>
          <a:prstGeom prst="rect">
            <a:avLst/>
          </a:prstGeom>
          <a:noFill/>
        </p:spPr>
        <p:txBody>
          <a:bodyPr wrap="square" rtlCol="0">
            <a:spAutoFit/>
          </a:bodyPr>
          <a:lstStyle/>
          <a:p>
            <a:pPr algn="ctr"/>
            <a:r>
              <a:rPr lang="en-US" sz="1200" dirty="0"/>
              <a:t>+x% MoM</a:t>
            </a:r>
          </a:p>
        </p:txBody>
      </p:sp>
      <p:pic>
        <p:nvPicPr>
          <p:cNvPr id="51" name="Graphic 50" descr="Arrow: Clockwise curve">
            <a:extLst>
              <a:ext uri="{FF2B5EF4-FFF2-40B4-BE49-F238E27FC236}">
                <a16:creationId xmlns:a16="http://schemas.microsoft.com/office/drawing/2014/main" id="{ED131ED3-E6E1-41B4-B771-61E42C77C7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2929" y="3211663"/>
            <a:ext cx="316733" cy="328769"/>
          </a:xfrm>
          <a:prstGeom prst="rect">
            <a:avLst/>
          </a:prstGeom>
        </p:spPr>
      </p:pic>
      <p:sp>
        <p:nvSpPr>
          <p:cNvPr id="52" name="TextBox 51">
            <a:extLst>
              <a:ext uri="{FF2B5EF4-FFF2-40B4-BE49-F238E27FC236}">
                <a16:creationId xmlns:a16="http://schemas.microsoft.com/office/drawing/2014/main" id="{287449E7-07F6-4CC3-92AF-8F9B4ADC1026}"/>
              </a:ext>
            </a:extLst>
          </p:cNvPr>
          <p:cNvSpPr txBox="1">
            <a:spLocks noChangeAspect="1"/>
          </p:cNvSpPr>
          <p:nvPr/>
        </p:nvSpPr>
        <p:spPr>
          <a:xfrm>
            <a:off x="3388791" y="3251809"/>
            <a:ext cx="937846" cy="276999"/>
          </a:xfrm>
          <a:prstGeom prst="rect">
            <a:avLst/>
          </a:prstGeom>
          <a:noFill/>
        </p:spPr>
        <p:txBody>
          <a:bodyPr wrap="square" rtlCol="0">
            <a:spAutoFit/>
          </a:bodyPr>
          <a:lstStyle/>
          <a:p>
            <a:pPr algn="ctr"/>
            <a:r>
              <a:rPr lang="en-US" sz="1200" dirty="0"/>
              <a:t>+x% MoM</a:t>
            </a:r>
          </a:p>
        </p:txBody>
      </p:sp>
      <p:pic>
        <p:nvPicPr>
          <p:cNvPr id="4" name="Graphic 3" descr="Graduation cap">
            <a:extLst>
              <a:ext uri="{FF2B5EF4-FFF2-40B4-BE49-F238E27FC236}">
                <a16:creationId xmlns:a16="http://schemas.microsoft.com/office/drawing/2014/main" id="{8A08E2BE-3E9C-4AC4-881C-BA50D109D3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11521" y="1421735"/>
            <a:ext cx="914400" cy="914400"/>
          </a:xfrm>
          <a:prstGeom prst="rect">
            <a:avLst/>
          </a:prstGeom>
        </p:spPr>
      </p:pic>
      <p:pic>
        <p:nvPicPr>
          <p:cNvPr id="10" name="Graphic 9" descr="Baby">
            <a:extLst>
              <a:ext uri="{FF2B5EF4-FFF2-40B4-BE49-F238E27FC236}">
                <a16:creationId xmlns:a16="http://schemas.microsoft.com/office/drawing/2014/main" id="{384E04D9-E3D4-4994-9A5D-FAB53DF9425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5686" y="2714220"/>
            <a:ext cx="840474" cy="840474"/>
          </a:xfrm>
          <a:prstGeom prst="rect">
            <a:avLst/>
          </a:prstGeom>
        </p:spPr>
      </p:pic>
      <p:pic>
        <p:nvPicPr>
          <p:cNvPr id="13" name="Graphic 12" descr="Theatre">
            <a:extLst>
              <a:ext uri="{FF2B5EF4-FFF2-40B4-BE49-F238E27FC236}">
                <a16:creationId xmlns:a16="http://schemas.microsoft.com/office/drawing/2014/main" id="{2562532F-9234-413D-9025-00A05F46469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7281" y="1483357"/>
            <a:ext cx="788057" cy="788057"/>
          </a:xfrm>
          <a:prstGeom prst="rect">
            <a:avLst/>
          </a:prstGeom>
        </p:spPr>
      </p:pic>
      <p:pic>
        <p:nvPicPr>
          <p:cNvPr id="15" name="Graphic 14" descr="Repeat">
            <a:extLst>
              <a:ext uri="{FF2B5EF4-FFF2-40B4-BE49-F238E27FC236}">
                <a16:creationId xmlns:a16="http://schemas.microsoft.com/office/drawing/2014/main" id="{44BB4CD5-2858-4F5E-8C7B-5879848045E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439916" y="2768892"/>
            <a:ext cx="808503" cy="808503"/>
          </a:xfrm>
          <a:prstGeom prst="rect">
            <a:avLst/>
          </a:prstGeom>
        </p:spPr>
      </p:pic>
      <p:pic>
        <p:nvPicPr>
          <p:cNvPr id="5" name="Picture 2">
            <a:extLst>
              <a:ext uri="{FF2B5EF4-FFF2-40B4-BE49-F238E27FC236}">
                <a16:creationId xmlns:a16="http://schemas.microsoft.com/office/drawing/2014/main" id="{5CD61605-E786-44B7-A084-8F3098717C6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31878" y="3681258"/>
            <a:ext cx="4164486" cy="3129992"/>
          </a:xfrm>
          <a:prstGeom prst="rect">
            <a:avLst/>
          </a:prstGeom>
          <a:solidFill>
            <a:schemeClr val="bg1"/>
          </a:solidFill>
        </p:spPr>
      </p:pic>
      <p:pic>
        <p:nvPicPr>
          <p:cNvPr id="6" name="Picture 4">
            <a:extLst>
              <a:ext uri="{FF2B5EF4-FFF2-40B4-BE49-F238E27FC236}">
                <a16:creationId xmlns:a16="http://schemas.microsoft.com/office/drawing/2014/main" id="{3CBF2AA9-6654-4667-850B-1E5A8A1D958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960793" y="3694169"/>
            <a:ext cx="4164486" cy="313213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1DE0D04-0419-4770-8D9C-29FC399DB28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657" y="3681258"/>
            <a:ext cx="3573318" cy="3129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147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3132</TotalTime>
  <Words>122</Words>
  <Application>Microsoft Office PowerPoint</Application>
  <PresentationFormat>Widescreen</PresentationFormat>
  <Paragraphs>25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 Kessler</dc:creator>
  <cp:lastModifiedBy>Brandon Kessler</cp:lastModifiedBy>
  <cp:revision>61</cp:revision>
  <dcterms:created xsi:type="dcterms:W3CDTF">2019-05-13T21:26:42Z</dcterms:created>
  <dcterms:modified xsi:type="dcterms:W3CDTF">2019-10-01T19:13:01Z</dcterms:modified>
</cp:coreProperties>
</file>