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1EDC-802F-49F4-B133-9C1D2764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66CB1-B3B1-4053-86CD-0138F2AE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16FC-9F18-4E83-A1BE-97D8E83A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E890-C60A-4C43-B6E6-BE50629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46D2-CE02-4DA0-B1BB-76E6C08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8F7F-1252-4C8D-BC64-AA39B09D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3037-00CD-40E0-BDF7-A8E1F0F0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A99B-69F0-4233-AEA0-E5F539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00D0E-368D-4DEF-9193-19937C9C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94C2-197D-4742-A4FC-868F2D93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5F045-57FF-4614-975A-01DF963AF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6BAA0-02FE-463B-883C-DD6810573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76E6-36F1-4D21-8346-1A6ABE70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D130-9640-4668-B3B2-BA4B0E94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51B7-21AF-4926-97A2-9D7F2A0D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4C1A-C3FD-4F1C-86F7-9418096C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9363-5BCA-4F01-81A5-62753BD2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B467-D6F0-48B8-9E4E-3E70798E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5D6B-95E5-4259-ABB6-273C5280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D4CC-34B7-471B-AB72-60F9CAEF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0C1-2C21-42D5-8B1B-A977D483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A1703-11D2-49A7-A7B2-44201913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0FFD-9E39-4ED4-A622-3C38ABCE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83EF-1612-48B5-B06D-BFFCF9F3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F33E-3360-46E1-8BB6-45C668E8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0217-26B9-456D-BDDF-8C0ADB63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79FF-EB29-4781-897E-2B09AE0C3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97E6-BB36-4BBB-AAB8-C55A9930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2161-D04A-4773-B79A-45C8E795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D774-FD98-4CF2-9A8F-D7AD54E8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C6EBF-4878-48D5-97B5-DDA6E1AD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255D-5604-4548-A0A9-FD199F7D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3E509-B5AD-4672-B266-485105F7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187C6-D79E-46ED-91E1-B74F74F0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C6C08-79D2-4DAA-8F8A-57AAEEE1B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2EE8E-FAF2-4DCE-AD35-CC0F06B00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84EE7-EA3A-4A5F-9E9F-F6176AA1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E23DD-9108-4477-A651-D39744A5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196F2-36FF-4829-83C9-D9B42110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4DB6-694B-4896-8A68-BD1567EE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4753F-6BC3-4447-8C0D-3DC4A096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68FDF-6923-4696-B19E-C4FA6D30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FDFF9-3DA7-4FB9-B2B2-D19B5D31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B6C75-8571-42C0-BDFF-AA0E05ED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9FE49-ACD3-483B-BD24-85B587EF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2E559-5892-42D8-BEC7-C2107963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7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7910-D809-4D32-A237-CFDF672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D7A7-41EE-472A-8141-CC74E238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0F776-1320-4495-B598-5FADD726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00E5-BE97-456C-826A-E356CC5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C42B-95B5-4E26-892B-E8B1BFD9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7030E-F779-4F4E-9937-84AEF4A8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0486-38B5-4423-A5B0-A1D1B707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910B7-EE1D-4DD2-A77B-BA9D7DC7F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B9E8C-7555-4DB5-A59C-DC5148A3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A5B5-0C71-4C5A-B1D9-4D3E07D1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39AC3-8E57-4D09-A720-7752E01E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A5E4-728C-4B0D-84F1-F012EF11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CC7B2-F062-4EC4-8A19-E6B5C629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4D725-2859-432E-B172-48BD7693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0E32-4616-4D9F-A779-768E27BCE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FBB0-2FE2-4485-9797-92336E2EA29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155B-2E16-49A4-915C-A0981CE9A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1428-DBF3-41E5-A7C4-6E6E552A6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17D1-CDAD-467D-80AC-896AF798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4EFF0C9-3041-4BEF-B240-8B81C939385E}"/>
              </a:ext>
            </a:extLst>
          </p:cNvPr>
          <p:cNvGrpSpPr/>
          <p:nvPr/>
        </p:nvGrpSpPr>
        <p:grpSpPr>
          <a:xfrm>
            <a:off x="1624028" y="80367"/>
            <a:ext cx="9293224" cy="6628120"/>
            <a:chOff x="1624028" y="80367"/>
            <a:chExt cx="9293224" cy="6628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AFDA2C-A21C-4E35-BC1D-C0F385ECB51F}"/>
                </a:ext>
              </a:extLst>
            </p:cNvPr>
            <p:cNvSpPr/>
            <p:nvPr/>
          </p:nvSpPr>
          <p:spPr>
            <a:xfrm>
              <a:off x="3712887" y="750518"/>
              <a:ext cx="6511636" cy="5006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4FA4F7-9C15-49C2-A50A-49CC8164AD80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968705" y="750518"/>
              <a:ext cx="0" cy="5006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6728B7-4B1E-4A40-8867-9601F970DEF3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3712887" y="3253573"/>
              <a:ext cx="65116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0E54151-C87C-4472-89D4-9106F3154F71}"/>
                </a:ext>
              </a:extLst>
            </p:cNvPr>
            <p:cNvCxnSpPr/>
            <p:nvPr/>
          </p:nvCxnSpPr>
          <p:spPr>
            <a:xfrm>
              <a:off x="3712887" y="1969717"/>
              <a:ext cx="65116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D2CB6A-F51B-4CB4-8F7E-D39D475E4FEA}"/>
                </a:ext>
              </a:extLst>
            </p:cNvPr>
            <p:cNvCxnSpPr/>
            <p:nvPr/>
          </p:nvCxnSpPr>
          <p:spPr>
            <a:xfrm>
              <a:off x="3712887" y="4523572"/>
              <a:ext cx="65116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8298C6-3DAB-4EB6-B28C-9ABEE4696C0C}"/>
                </a:ext>
              </a:extLst>
            </p:cNvPr>
            <p:cNvCxnSpPr/>
            <p:nvPr/>
          </p:nvCxnSpPr>
          <p:spPr>
            <a:xfrm>
              <a:off x="8534268" y="750518"/>
              <a:ext cx="0" cy="5006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DBC100-1AA2-4C07-B91D-CB0A4D715F0D}"/>
                </a:ext>
              </a:extLst>
            </p:cNvPr>
            <p:cNvCxnSpPr/>
            <p:nvPr/>
          </p:nvCxnSpPr>
          <p:spPr>
            <a:xfrm>
              <a:off x="5320014" y="750518"/>
              <a:ext cx="0" cy="5006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1B7BD6-0EA7-4821-9481-3D445175A2A9}"/>
                </a:ext>
              </a:extLst>
            </p:cNvPr>
            <p:cNvSpPr txBox="1"/>
            <p:nvPr/>
          </p:nvSpPr>
          <p:spPr>
            <a:xfrm>
              <a:off x="2632232" y="3025095"/>
              <a:ext cx="997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C7729D-2BD0-440F-A750-315E3BEEB789}"/>
                </a:ext>
              </a:extLst>
            </p:cNvPr>
            <p:cNvSpPr txBox="1"/>
            <p:nvPr/>
          </p:nvSpPr>
          <p:spPr>
            <a:xfrm>
              <a:off x="2484456" y="5477350"/>
              <a:ext cx="114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Minimum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68242-284F-4125-A549-49D0F8A927BF}"/>
                </a:ext>
              </a:extLst>
            </p:cNvPr>
            <p:cNvSpPr txBox="1"/>
            <p:nvPr/>
          </p:nvSpPr>
          <p:spPr>
            <a:xfrm>
              <a:off x="2451277" y="697654"/>
              <a:ext cx="114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Maximum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DBFC3B-3E69-4050-A5C7-463CC4A0FEF5}"/>
                </a:ext>
              </a:extLst>
            </p:cNvPr>
            <p:cNvSpPr txBox="1"/>
            <p:nvPr/>
          </p:nvSpPr>
          <p:spPr>
            <a:xfrm>
              <a:off x="3140235" y="5798129"/>
              <a:ext cx="114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Minimum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E337DC-BEF3-42F7-958A-1D5E7F5ABBC8}"/>
                </a:ext>
              </a:extLst>
            </p:cNvPr>
            <p:cNvSpPr txBox="1"/>
            <p:nvPr/>
          </p:nvSpPr>
          <p:spPr>
            <a:xfrm>
              <a:off x="2415181" y="1752786"/>
              <a:ext cx="1256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Upper-Split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539BB8-F50D-4CE7-B875-FF481200802E}"/>
                </a:ext>
              </a:extLst>
            </p:cNvPr>
            <p:cNvSpPr txBox="1"/>
            <p:nvPr/>
          </p:nvSpPr>
          <p:spPr>
            <a:xfrm>
              <a:off x="2456745" y="4297404"/>
              <a:ext cx="1256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Lower-Split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7F8037-2FB4-4BFA-870A-DA30C51139A7}"/>
                </a:ext>
              </a:extLst>
            </p:cNvPr>
            <p:cNvSpPr txBox="1"/>
            <p:nvPr/>
          </p:nvSpPr>
          <p:spPr>
            <a:xfrm>
              <a:off x="9771948" y="5793571"/>
              <a:ext cx="114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Maximum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105877-4F1F-487C-AAB0-1BC30AD87CDC}"/>
                </a:ext>
              </a:extLst>
            </p:cNvPr>
            <p:cNvSpPr txBox="1"/>
            <p:nvPr/>
          </p:nvSpPr>
          <p:spPr>
            <a:xfrm>
              <a:off x="7906196" y="5793571"/>
              <a:ext cx="1256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Upper-Split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50B10A-05B9-41C5-9B05-E5822FE5BCA0}"/>
                </a:ext>
              </a:extLst>
            </p:cNvPr>
            <p:cNvSpPr txBox="1"/>
            <p:nvPr/>
          </p:nvSpPr>
          <p:spPr>
            <a:xfrm>
              <a:off x="6469941" y="5793571"/>
              <a:ext cx="997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742829-E21B-436C-BC6A-5791FFA328E8}"/>
                </a:ext>
              </a:extLst>
            </p:cNvPr>
            <p:cNvSpPr txBox="1"/>
            <p:nvPr/>
          </p:nvSpPr>
          <p:spPr>
            <a:xfrm>
              <a:off x="4691943" y="5788953"/>
              <a:ext cx="1256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Lower-Split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6E0231-8A33-4BA1-A847-BE86178EE37E}"/>
                </a:ext>
              </a:extLst>
            </p:cNvPr>
            <p:cNvSpPr txBox="1"/>
            <p:nvPr/>
          </p:nvSpPr>
          <p:spPr>
            <a:xfrm>
              <a:off x="4147000" y="6106163"/>
              <a:ext cx="5320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Frequency (Concerts)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3AA5B0-9724-477F-A5A3-B8FB764D0CE0}"/>
                </a:ext>
              </a:extLst>
            </p:cNvPr>
            <p:cNvSpPr txBox="1"/>
            <p:nvPr/>
          </p:nvSpPr>
          <p:spPr>
            <a:xfrm rot="16200000">
              <a:off x="-743656" y="3021159"/>
              <a:ext cx="5320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Average Ticket Price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DC3D6B-A2B6-4F92-8089-DC5253F433AF}"/>
                </a:ext>
              </a:extLst>
            </p:cNvPr>
            <p:cNvSpPr/>
            <p:nvPr/>
          </p:nvSpPr>
          <p:spPr>
            <a:xfrm>
              <a:off x="8534267" y="750518"/>
              <a:ext cx="1690252" cy="1219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F637B-5CFA-4918-B279-70B5BD30E6ED}"/>
                </a:ext>
              </a:extLst>
            </p:cNvPr>
            <p:cNvSpPr/>
            <p:nvPr/>
          </p:nvSpPr>
          <p:spPr>
            <a:xfrm>
              <a:off x="6968705" y="750518"/>
              <a:ext cx="1565552" cy="12191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 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F07E9C-2E40-442B-B9E8-28333D1B9B76}"/>
                </a:ext>
              </a:extLst>
            </p:cNvPr>
            <p:cNvSpPr/>
            <p:nvPr/>
          </p:nvSpPr>
          <p:spPr>
            <a:xfrm>
              <a:off x="8534266" y="1969715"/>
              <a:ext cx="1690229" cy="12838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61AD9E-8CB2-4244-B3F3-7CA901DB4C9C}"/>
                </a:ext>
              </a:extLst>
            </p:cNvPr>
            <p:cNvSpPr/>
            <p:nvPr/>
          </p:nvSpPr>
          <p:spPr>
            <a:xfrm>
              <a:off x="5320022" y="757448"/>
              <a:ext cx="1648649" cy="12122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E3267D-9BBA-42EE-8EB4-5ADAE516C3C2}"/>
                </a:ext>
              </a:extLst>
            </p:cNvPr>
            <p:cNvSpPr/>
            <p:nvPr/>
          </p:nvSpPr>
          <p:spPr>
            <a:xfrm>
              <a:off x="6968670" y="1969713"/>
              <a:ext cx="1565567" cy="12838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 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C6B111-4C53-4335-B99F-B7F194F7806A}"/>
                </a:ext>
              </a:extLst>
            </p:cNvPr>
            <p:cNvSpPr/>
            <p:nvPr/>
          </p:nvSpPr>
          <p:spPr>
            <a:xfrm>
              <a:off x="8534237" y="3263960"/>
              <a:ext cx="1690252" cy="12596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D36CAC-08A7-40D5-9696-DD657BA72939}"/>
                </a:ext>
              </a:extLst>
            </p:cNvPr>
            <p:cNvSpPr txBox="1"/>
            <p:nvPr/>
          </p:nvSpPr>
          <p:spPr>
            <a:xfrm>
              <a:off x="3888378" y="1175452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276523-452F-428C-A5CE-2E2F6B167D85}"/>
                </a:ext>
              </a:extLst>
            </p:cNvPr>
            <p:cNvSpPr txBox="1"/>
            <p:nvPr/>
          </p:nvSpPr>
          <p:spPr>
            <a:xfrm>
              <a:off x="3872217" y="2408506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0F2344-5BBF-4C20-8E32-0D5B29A35846}"/>
                </a:ext>
              </a:extLst>
            </p:cNvPr>
            <p:cNvSpPr txBox="1"/>
            <p:nvPr/>
          </p:nvSpPr>
          <p:spPr>
            <a:xfrm>
              <a:off x="5483914" y="2401575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A4D064-C101-41DE-B3C6-CBAEE402982C}"/>
                </a:ext>
              </a:extLst>
            </p:cNvPr>
            <p:cNvSpPr txBox="1"/>
            <p:nvPr/>
          </p:nvSpPr>
          <p:spPr>
            <a:xfrm>
              <a:off x="3872217" y="3678504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ECBD4-2DD1-42FE-AFA3-B071101A8C4C}"/>
                </a:ext>
              </a:extLst>
            </p:cNvPr>
            <p:cNvSpPr txBox="1"/>
            <p:nvPr/>
          </p:nvSpPr>
          <p:spPr>
            <a:xfrm>
              <a:off x="3795145" y="4990853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FF6D48-EEE9-4EA0-BEA4-A90124ACEC30}"/>
                </a:ext>
              </a:extLst>
            </p:cNvPr>
            <p:cNvSpPr txBox="1"/>
            <p:nvPr/>
          </p:nvSpPr>
          <p:spPr>
            <a:xfrm>
              <a:off x="5479328" y="3709096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1369B70-76E9-49F1-9BBB-432BB8044C98}"/>
                </a:ext>
              </a:extLst>
            </p:cNvPr>
            <p:cNvSpPr txBox="1"/>
            <p:nvPr/>
          </p:nvSpPr>
          <p:spPr>
            <a:xfrm>
              <a:off x="7128001" y="3711558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D05D34-0B29-4500-B345-8DDE1DBA8C66}"/>
                </a:ext>
              </a:extLst>
            </p:cNvPr>
            <p:cNvSpPr txBox="1"/>
            <p:nvPr/>
          </p:nvSpPr>
          <p:spPr>
            <a:xfrm>
              <a:off x="5498379" y="4950183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8BB14A-4216-4F46-BEF1-19E9186D45BE}"/>
                </a:ext>
              </a:extLst>
            </p:cNvPr>
            <p:cNvSpPr txBox="1"/>
            <p:nvPr/>
          </p:nvSpPr>
          <p:spPr>
            <a:xfrm>
              <a:off x="7128001" y="4950183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650EE8D-C709-491A-B3B0-A292B9570BFA}"/>
                </a:ext>
              </a:extLst>
            </p:cNvPr>
            <p:cNvSpPr txBox="1"/>
            <p:nvPr/>
          </p:nvSpPr>
          <p:spPr>
            <a:xfrm>
              <a:off x="8755911" y="4984017"/>
              <a:ext cx="124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543458-0DF5-4C86-8BEF-A7DD425D8710}"/>
                </a:ext>
              </a:extLst>
            </p:cNvPr>
            <p:cNvSpPr txBox="1"/>
            <p:nvPr/>
          </p:nvSpPr>
          <p:spPr>
            <a:xfrm>
              <a:off x="1624028" y="80367"/>
              <a:ext cx="9293224" cy="58477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6A4CC8-2108-4F0C-9F7C-B488CB385303}"/>
                </a:ext>
              </a:extLst>
            </p:cNvPr>
            <p:cNvSpPr/>
            <p:nvPr/>
          </p:nvSpPr>
          <p:spPr>
            <a:xfrm>
              <a:off x="1624028" y="665142"/>
              <a:ext cx="9293224" cy="60433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65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3</cp:revision>
  <dcterms:created xsi:type="dcterms:W3CDTF">2019-10-24T22:38:17Z</dcterms:created>
  <dcterms:modified xsi:type="dcterms:W3CDTF">2019-10-24T22:47:07Z</dcterms:modified>
</cp:coreProperties>
</file>