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BF80-AE71-426F-8473-B71B89B3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054C6-F105-4EF2-B6F9-991724D60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FF71-DFD8-49D8-8B51-89E8378E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8AC9-6BAB-4514-AAA3-5C042539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C968-3E24-4258-A129-A5554CB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1C96-FC01-4700-BDEF-6433B501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375D-F4DD-424A-838E-F768E199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BF0F-B9B6-46DF-BD2D-CCE53D26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2781-FB79-41C6-B171-75569CF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14A2-0EFB-433D-BB65-382645EB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8ECC-98A1-4467-94E5-5F0CCED8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C54D6-CDA7-4AE9-8823-43CA0367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4AC-50E6-4AF0-BFC2-ED783836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D626-4035-4565-BC11-230D2525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8B2C-436C-41A6-BA4A-4CA3948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91A1-3B95-4194-B9DE-836DDEEB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E4DE-CC97-4F25-BEB5-D8BDD8A8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9CB0-77CD-4C24-B466-98A867DF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E543-07B2-4045-9764-659351FF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004A-85D9-40B6-880A-F3A275F5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30D5-6906-4639-8CCD-0E664EED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107E-8EED-407A-BBBE-8D827846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6A5E-7453-46CE-A700-7B07E143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CEB0-AFF9-47CE-8AAF-41858335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4ED6-EE4F-40D7-86AB-D1ECAA2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DB6F-A0A2-4441-8355-7401707D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5C37-B44C-4F3F-BF8C-A8E5DE976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CED5-75DD-4C4F-9A65-DDD46009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0CFC-E03B-47EA-9DF3-FC977338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6362-EEFD-418A-940E-658E19A2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6B1D-0EFB-47D3-8F22-DE22DFC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196-53E5-47E9-BC17-9463CD7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3460-782C-4FE8-BEE5-AB4D933C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BD72-FE48-4855-9C1B-D3D895FC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5F657-9170-48AC-AB24-550BB6418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81E1-FDAF-4E82-BC06-CD351E2D7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F395C-FA03-4F9E-AFCE-7A7E0EC2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88A3D-FDAE-4528-B1B9-31BDDA4D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594BE-991E-4A2C-9701-5E8383D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B6CD-A1D0-43B2-8953-F1E4EC16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293F9-7268-40DE-90FC-EDC3AD6A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41E5-F2E0-49BC-8B3C-A5C8FDF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54960-A1D9-411C-AB32-AFA096DC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F86C8-BBCB-4C1B-9531-92D469EC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322EE-4D2D-46C5-A8CD-CA910B9D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6484A-7485-4B32-B523-A57B77D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6D3-D372-4EA8-A000-5D88438B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7E85-C344-4B77-ADD8-0B21A835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0FAEE-9120-4F6E-8568-5995741C5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6C0-922D-4A75-895F-CB12E52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C02E-36F4-4442-A13A-5659632D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9770-8068-4D8E-ACD1-48F06346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705-4051-42A0-BE72-78E5F351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67E83-AE9B-45AF-AB3C-63369E536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2E5F5-A1B4-4F78-9D0D-C835A5C9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8CB1-076D-4B66-A89D-19932286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C2AFC-9AAF-4719-A9EB-502C18A0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5FAB-A8AC-4027-8CDE-12C47F6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F676-DF97-4B3F-B0E7-C055775C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E8BD-11DA-489E-A3E8-DD6D2F40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092E-477D-4C1E-A159-D699F10CC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9369-3FBE-45F7-9EA7-D1B8A51BD19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B206-0CE4-4E63-BFFF-10133CE83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0FB-75FD-4A81-842D-4DAA1D7A6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E76D-EA0D-44EE-BEF9-449003D19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411C9D0-CE9F-4663-B91D-E81FCF42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08" y="539612"/>
            <a:ext cx="9009184" cy="63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365D45-6126-4751-BEAF-E82C04C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952" y="467620"/>
            <a:ext cx="9382095" cy="62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86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1</cp:revision>
  <dcterms:created xsi:type="dcterms:W3CDTF">2019-09-10T22:17:22Z</dcterms:created>
  <dcterms:modified xsi:type="dcterms:W3CDTF">2019-09-10T22:18:48Z</dcterms:modified>
</cp:coreProperties>
</file>