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QBtRp/oYYQnK27000/PIV6DEG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66668" y="1731318"/>
            <a:ext cx="10258664" cy="3246446"/>
            <a:chOff x="1005841" y="2214643"/>
            <a:chExt cx="10258664" cy="3246446"/>
          </a:xfrm>
        </p:grpSpPr>
        <p:pic>
          <p:nvPicPr>
            <p:cNvPr descr="Arrow Clockwise curve"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4095746" y="2027338"/>
              <a:ext cx="1234441" cy="2026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rrow Clockwise curve"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766555" y="2027338"/>
              <a:ext cx="1234441" cy="2026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rrow Clockwise curve" id="87" name="Google Shape;8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4095746" y="3830409"/>
              <a:ext cx="1234441" cy="2026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rrow Clockwise curve"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5400000">
              <a:off x="6766542" y="3830408"/>
              <a:ext cx="1234441" cy="2026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"/>
            <p:cNvSpPr txBox="1"/>
            <p:nvPr/>
          </p:nvSpPr>
          <p:spPr>
            <a:xfrm>
              <a:off x="5082537" y="3298371"/>
              <a:ext cx="202691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Customer Signs Up for Pet Spa </a:t>
              </a:r>
              <a:endPara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540071" y="3483036"/>
              <a:ext cx="18374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6-Months Pre-Signup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8814430" y="3477445"/>
              <a:ext cx="17656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6-Months Post-Signup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005841" y="2777167"/>
              <a:ext cx="2958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[ABC]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Grooming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005841" y="4738168"/>
              <a:ext cx="2958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[ABC]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Enterprise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8205619" y="4738168"/>
              <a:ext cx="3058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[XYZ]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Enterprise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8205619" y="2782901"/>
              <a:ext cx="3058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[XYZ]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Grooming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5139154" y="2214643"/>
              <a:ext cx="20209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29% Lift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in Grooming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5037911" y="4808254"/>
              <a:ext cx="20209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8% Lift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r>
                <a:rPr b="0" i="0" lang="en-US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Enterprise Revenue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966668" y="900321"/>
            <a:ext cx="102586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Upon spa club enrollment, expect customers to spend an additional $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with the enterprise over the next 6-months with 90% coming from increased grooming spend – spa club leads to major improvement in grooming activity with no downside to 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966668" y="545917"/>
            <a:ext cx="6261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Pre/Post Spa Club Enrollment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86256" y="5896584"/>
            <a:ext cx="102194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Methodology: Customers included in analysis are spa club enrolled with at least one transaction with Petco that is 6 months or before enrollment and had enrolled 6 months or before date of analysis – 3/8/21 – allowing for isolation of customers with a 6-month pre and 6-month post enrollment purchasing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929651" y="5857396"/>
            <a:ext cx="9997435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/>
        </p:nvSpPr>
        <p:spPr>
          <a:xfrm>
            <a:off x="189000" y="4657500"/>
            <a:ext cx="224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REVENUE REMOVED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DUE TO ALTERATIONS MADE REMOVING ANY PRIVATE INFO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1005845" y="524099"/>
            <a:ext cx="6261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Retention Trends: Spa Club vs Grooming Overall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05845" y="937019"/>
            <a:ext cx="102194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Spa club outpaces the grooming retention rate baseline by approximately 2500 basis points with spa club being the key lever driving improvements in overall retention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929651" y="5857396"/>
            <a:ext cx="9997435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986256" y="5896584"/>
            <a:ext cx="102194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Methodology: Cohort retention is based on 13wk retention upon acquisition. NTG-Spa Club is the cohort in which the customer’s first grooming transaction with Petco is spa club. ExistingGrm-Spa Club is the cohort in which the customer had grooming transactions before enrolling in spa club.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81" y="1521800"/>
            <a:ext cx="10282848" cy="26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313" y="4240888"/>
            <a:ext cx="3668100" cy="15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229500" y="4240900"/>
            <a:ext cx="174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CHARTS ARE BLURRY AND LACK DETAILS DUE TO ALTERATIONS MADE REMOVING ANY PRIVATE INFO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966668" y="102089"/>
            <a:ext cx="6261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Spa Club/Non-Spa Club Revenue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66668" y="485378"/>
            <a:ext cx="102194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Non-Spa Club grooming sales have remained stagnant over the last year while spa club revenue and customers have grown indicating incremental gains over the base; Spa Club under-stated and non-Spa Club overstated due to ~80% match of IDs to sales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75" y="1406700"/>
            <a:ext cx="4015725" cy="22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559" y="1374250"/>
            <a:ext cx="4015725" cy="230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900" y="4122375"/>
            <a:ext cx="3868588" cy="22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0908" y="4122375"/>
            <a:ext cx="3669018" cy="22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364500" y="2281500"/>
            <a:ext cx="174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CHARTS ARE BLURRY AND LACK DETAILS DUE TO ALTERATIONS MADE REMOVING ANY PRIVATE INFO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2021-03-11T00:42:34Z</dcterms:created>
  <dc:creator>Paul Evertz</dc:creator>
</cp:coreProperties>
</file>