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793B-E7AB-4E6E-91A9-8A28FB069F6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5E2E3E-325C-4E0A-B658-DB01EA5675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793B-E7AB-4E6E-91A9-8A28FB069F6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2E3E-325C-4E0A-B658-DB01EA5675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793B-E7AB-4E6E-91A9-8A28FB069F6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2E3E-325C-4E0A-B658-DB01EA5675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14793B-E7AB-4E6E-91A9-8A28FB069F6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5E2E3E-325C-4E0A-B658-DB01EA5675C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793B-E7AB-4E6E-91A9-8A28FB069F6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5E2E3E-325C-4E0A-B658-DB01EA5675C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114793B-E7AB-4E6E-91A9-8A28FB069F6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5E2E3E-325C-4E0A-B658-DB01EA5675C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114793B-E7AB-4E6E-91A9-8A28FB069F6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5E2E3E-325C-4E0A-B658-DB01EA5675CF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793B-E7AB-4E6E-91A9-8A28FB069F6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5E2E3E-325C-4E0A-B658-DB01EA5675C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793B-E7AB-4E6E-91A9-8A28FB069F6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5E2E3E-325C-4E0A-B658-DB01EA5675C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114793B-E7AB-4E6E-91A9-8A28FB069F6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5E2E3E-325C-4E0A-B658-DB01EA5675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14793B-E7AB-4E6E-91A9-8A28FB069F6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5E2E3E-325C-4E0A-B658-DB01EA5675C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114793B-E7AB-4E6E-91A9-8A28FB069F68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55E2E3E-325C-4E0A-B658-DB01EA5675C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Shapiro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Neutrinos &amp;   The Unknown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4610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5667374" cy="219456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Very tiny particles all around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Rarely interact with other particles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Fly out from supernova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flavors (e, mu, tau)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are Neutrinos?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71600"/>
            <a:ext cx="2692399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657600"/>
            <a:ext cx="4216399" cy="2944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57600"/>
            <a:ext cx="41506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3200399"/>
            <a:ext cx="5210174" cy="358140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We don’t yet understand everything in the universe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There is evidence for all kinds of physics that we have no explanation for (dark matter, dark energy, gravity, and more)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Unknown forces could affect neutrinos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89718" y="2988025"/>
            <a:ext cx="35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249507"/>
            <a:ext cx="3352800" cy="3379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7372"/>
            <a:ext cx="4648200" cy="28506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95" y="197372"/>
            <a:ext cx="3856905" cy="28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Flavor Change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261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174</TotalTime>
  <Words>77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Mylar</vt:lpstr>
      <vt:lpstr>Neutrinos &amp;   The Unknown</vt:lpstr>
      <vt:lpstr>What are Neutrinos?</vt:lpstr>
      <vt:lpstr>PowerPoint Presentation</vt:lpstr>
      <vt:lpstr>Flavor Change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Neutrinos &amp;   The Unknown</dc:title>
  <dc:creator>Brandon</dc:creator>
  <cp:lastModifiedBy>Brandon</cp:lastModifiedBy>
  <cp:revision>18</cp:revision>
  <dcterms:created xsi:type="dcterms:W3CDTF">2014-07-31T14:20:23Z</dcterms:created>
  <dcterms:modified xsi:type="dcterms:W3CDTF">2014-08-01T00:50:19Z</dcterms:modified>
</cp:coreProperties>
</file>