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F40A-EC36-408F-D566-90FCCC86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E53DE-D778-FB23-34F9-7ADD79747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7C30-3331-414C-B558-61C8521C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53E2-2D37-4BE9-9602-0449A6D7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A16E-6566-1846-857B-4D0D92E9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58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AFFC-BE35-3F8E-A462-B9FA541C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09F40-D097-5EE2-ACF4-A433FD7E2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614D-1E2A-877D-C2EC-C013BD58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13B4-430C-14CA-8493-304D5A9B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6330-04C1-AE1F-6AF0-F7B93D8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95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ED3E9-ED02-A97B-0D04-63E4E31A4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7ACF5-2BCA-BC7D-2259-B38DD99B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77B64-EED3-59E2-D6B2-0F47B964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B5E1A-D943-C3D2-8A2A-5FA6F5CA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7DD0-9C02-0BC8-7386-2EAD6920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497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1DFB-EA9B-AFA4-50C8-2CF7950C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4B99-D28B-6DCF-2984-BD2FA259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D5677-AD9C-F8F0-ED93-9DBE5BB0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FF2A-F76F-4E00-088C-1771E423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5AAC-8631-9F8A-4B03-AB939461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95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711D-3AC3-D3F7-38D4-0F5602E3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227BD-A64C-1BC0-AA2D-114151F63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0E9E-0EE4-37F0-5DCC-39F5A8FC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6966-4729-6EF3-7BFD-42F8CAA2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B929F-A677-A4C8-5127-12C6A2DC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8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76C5-4E8F-514C-BCD7-112314F1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149B-3755-6CF9-66F8-B8839C29C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20373-47FA-9676-F373-B94EBAB2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F659-5E4B-EF7C-AFFD-A396BF7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10DDA-AE34-4C32-1022-0C35ADD3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4156-889A-AB18-E3D3-0F6CAA91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7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84E0-324C-FADD-02EA-C213FE3B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C8000-29B6-5B7C-C4CB-C1A98ADD0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4CF3C-748C-C41A-6627-079E02AD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02DD-C7BE-DAA7-312B-4727C5BE7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BAE44-1F58-EA8E-0ABD-2172BC390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73B36-8006-B004-FFD3-C4DCB6B6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2F89B-59B6-27E9-8FAF-D8C45F22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4195A-C067-5648-CF2B-7C10A0DA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58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B0F3-7D8D-E0C7-53EE-055F31AE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2700A-2CE4-0294-5E9A-005413BA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EB9B-91C7-2196-4AAD-3AE8B0AF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67AA5-BD21-C124-94EE-E47441B8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22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80622-CCE6-FC77-E42F-0E8AA242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0746E-4808-6368-8D2A-47C399E3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CA714-FA98-66A7-3247-F381D885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900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AAEF-C496-D236-017E-1A75B7F9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51DC-DD2D-6DC0-20C6-5B71B111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99D13-D29F-843B-CD06-AE02769DD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D8D6E-D410-228A-F977-6B296808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B4870-1CB7-D38E-C681-C06DF39E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28A91-97C9-C061-9486-BA95A710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3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B00A-F02C-1BAC-3B0F-E2941954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AA70D-C6C9-2149-FDCD-1A1C3A801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36046-42B2-C2D5-F1FA-337C837F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3C5CD-6642-42CF-26BF-EACA6834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D77F4-E52E-0576-F403-A496624E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5B3F9-45EB-1E66-5F53-EFF059B8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18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1C59-E1A2-71EE-C193-8AE37A56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A8D5C-1FEB-EF62-E927-E3330719C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2D48-73B7-0327-4AB0-34DBBE889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7E2D-1EAF-45E1-AE30-557D43818364}" type="datetimeFigureOut">
              <a:rPr lang="en-SG" smtClean="0"/>
              <a:t>11/9/2022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9030-E37D-0953-C556-262B964FC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FEFC-BE32-D8ED-6C78-7A5BFACCB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84CC-46FB-4CCB-89E7-C3B5CCBEE4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81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67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Yong Yung Sin</dc:creator>
  <cp:lastModifiedBy>Brandon Yong Yung Sin</cp:lastModifiedBy>
  <cp:revision>1</cp:revision>
  <dcterms:created xsi:type="dcterms:W3CDTF">2022-09-11T06:11:20Z</dcterms:created>
  <dcterms:modified xsi:type="dcterms:W3CDTF">2022-09-11T06:11:26Z</dcterms:modified>
</cp:coreProperties>
</file>