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67" r:id="rId5"/>
    <p:sldId id="269" r:id="rId6"/>
    <p:sldId id="263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6" autoAdjust="0"/>
    <p:restoredTop sz="95274" autoAdjust="0"/>
  </p:normalViewPr>
  <p:slideViewPr>
    <p:cSldViewPr>
      <p:cViewPr varScale="1">
        <p:scale>
          <a:sx n="146" d="100"/>
          <a:sy n="146" d="100"/>
        </p:scale>
        <p:origin x="200" y="4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11/17/22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11/17/22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11/17/22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ndonyrigan/pcbuild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 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Lorenzo </a:t>
            </a:r>
          </a:p>
          <a:p>
            <a:r>
              <a:rPr lang="en-US" dirty="0"/>
              <a:t>Brandon </a:t>
            </a:r>
          </a:p>
          <a:p>
            <a:r>
              <a:rPr lang="en-US" dirty="0"/>
              <a:t>Ethan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WordVisi_MSFontService"/>
              </a:rPr>
              <a:t>Introduction of the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058398" cy="46783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Project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 java program that allows a user to select their own parts for each PC component from scratch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Each PC Component has its own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product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Guest User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session id (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uuid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126"/>
            <a:ext cx="9143998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UML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94E5BA-7E56-77B3-A54A-6C67D00D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75" y="457200"/>
            <a:ext cx="8579438" cy="63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5CF8-B45B-680C-6C42-7EA147A0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>
              <a:solidFill>
                <a:srgbClr val="57BCE5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57BCE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https://github.com/brandonyrigan/pcbuilder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the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4F1CC-6C5A-FD83-4581-7B6768FCEC9D}"/>
              </a:ext>
            </a:extLst>
          </p:cNvPr>
          <p:cNvSpPr txBox="1"/>
          <p:nvPr/>
        </p:nvSpPr>
        <p:spPr>
          <a:xfrm>
            <a:off x="1674812" y="1752600"/>
            <a:ext cx="76962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ordVisi_MSFontService"/>
              </a:rPr>
              <a:t>Implemented OO concepts such as 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Encapsulation, Abstraction, Inheritance, Composition, Delegation, Polymorphism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Clean code practices 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Design principles and patterns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Technical challenges 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Code fragments that we feel proud of 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</a:rPr>
              <a:t>Extra features you want to add if you have extra time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107</Words>
  <Application>Microsoft Macintosh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WordVisi_MSFontService</vt:lpstr>
      <vt:lpstr>Arial</vt:lpstr>
      <vt:lpstr>Calibri</vt:lpstr>
      <vt:lpstr>Consolas</vt:lpstr>
      <vt:lpstr>Corbel</vt:lpstr>
      <vt:lpstr>Chalkboard 16x9</vt:lpstr>
      <vt:lpstr>PC BUILDER</vt:lpstr>
      <vt:lpstr>Introduction of the Project</vt:lpstr>
      <vt:lpstr>UML diagram</vt:lpstr>
      <vt:lpstr>Project Demo</vt:lpstr>
      <vt:lpstr>Reflections on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Microsoft Office User</cp:lastModifiedBy>
  <cp:revision>3</cp:revision>
  <dcterms:created xsi:type="dcterms:W3CDTF">2022-11-17T20:28:27Z</dcterms:created>
  <dcterms:modified xsi:type="dcterms:W3CDTF">2022-11-17T21:08:15Z</dcterms:modified>
</cp:coreProperties>
</file>