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9"/>
  </p:notesMasterIdLst>
  <p:sldIdLst>
    <p:sldId id="256" r:id="rId3"/>
    <p:sldId id="308" r:id="rId4"/>
    <p:sldId id="25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274" r:id="rId17"/>
    <p:sldId id="320" r:id="rId1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96B65-679A-9BC8-8061-FE3A6DE6A642}" v="778" dt="2024-08-05T22:03:54.656"/>
  </p1510:revLst>
</p1510:revInfo>
</file>

<file path=ppt/tableStyles.xml><?xml version="1.0" encoding="utf-8"?>
<a:tblStyleLst xmlns:a="http://schemas.openxmlformats.org/drawingml/2006/main" def="{C61754D0-BBC9-48A4-9F07-2F06652B34C5}">
  <a:tblStyle styleId="{C61754D0-BBC9-48A4-9F07-2F06652B34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09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d86f96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d86f96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521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83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3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1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d86f96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d86f96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9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ecae1f8ebc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ecae1f8ebc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8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6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3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5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2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d86f96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d86f96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49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Iceland"/>
                <a:ea typeface="Iceland"/>
                <a:cs typeface="Iceland"/>
                <a:sym typeface="Icel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98213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7" name="Google Shape;327;p11"/>
          <p:cNvSpPr txBox="1">
            <a:spLocks noGrp="1"/>
          </p:cNvSpPr>
          <p:nvPr>
            <p:ph type="subTitle" idx="1"/>
          </p:nvPr>
        </p:nvSpPr>
        <p:spPr>
          <a:xfrm>
            <a:off x="1284000" y="316934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title" idx="2"/>
          </p:nvPr>
        </p:nvSpPr>
        <p:spPr>
          <a:xfrm>
            <a:off x="777663" y="1657325"/>
            <a:ext cx="239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"/>
          </p:nvPr>
        </p:nvSpPr>
        <p:spPr>
          <a:xfrm>
            <a:off x="788238" y="2123550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title" idx="3"/>
          </p:nvPr>
        </p:nvSpPr>
        <p:spPr>
          <a:xfrm>
            <a:off x="3461063" y="1657325"/>
            <a:ext cx="239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4"/>
          </p:nvPr>
        </p:nvSpPr>
        <p:spPr>
          <a:xfrm>
            <a:off x="3466350" y="2123550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5"/>
          </p:nvPr>
        </p:nvSpPr>
        <p:spPr>
          <a:xfrm>
            <a:off x="777663" y="3236550"/>
            <a:ext cx="239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subTitle" idx="6"/>
          </p:nvPr>
        </p:nvSpPr>
        <p:spPr>
          <a:xfrm>
            <a:off x="788238" y="3702775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7"/>
          </p:nvPr>
        </p:nvSpPr>
        <p:spPr>
          <a:xfrm>
            <a:off x="3461063" y="3236550"/>
            <a:ext cx="239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8"/>
          </p:nvPr>
        </p:nvSpPr>
        <p:spPr>
          <a:xfrm>
            <a:off x="3466350" y="3702775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9"/>
          </p:nvPr>
        </p:nvSpPr>
        <p:spPr>
          <a:xfrm>
            <a:off x="6144463" y="1657325"/>
            <a:ext cx="23502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3"/>
          </p:nvPr>
        </p:nvSpPr>
        <p:spPr>
          <a:xfrm>
            <a:off x="6144463" y="2123550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14"/>
          </p:nvPr>
        </p:nvSpPr>
        <p:spPr>
          <a:xfrm>
            <a:off x="6144463" y="3236550"/>
            <a:ext cx="23502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1">
                <a:solidFill>
                  <a:schemeClr val="dk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15"/>
          </p:nvPr>
        </p:nvSpPr>
        <p:spPr>
          <a:xfrm>
            <a:off x="6144462" y="3702775"/>
            <a:ext cx="2360700" cy="628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16" hasCustomPrompt="1"/>
          </p:nvPr>
        </p:nvSpPr>
        <p:spPr>
          <a:xfrm rot="-5400000">
            <a:off x="347169" y="1718413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17" hasCustomPrompt="1"/>
          </p:nvPr>
        </p:nvSpPr>
        <p:spPr>
          <a:xfrm rot="-5400000">
            <a:off x="3030560" y="1718413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18" hasCustomPrompt="1"/>
          </p:nvPr>
        </p:nvSpPr>
        <p:spPr>
          <a:xfrm rot="-5400000">
            <a:off x="5713950" y="1718413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19" hasCustomPrompt="1"/>
          </p:nvPr>
        </p:nvSpPr>
        <p:spPr>
          <a:xfrm rot="-5400000">
            <a:off x="347169" y="3285125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20" hasCustomPrompt="1"/>
          </p:nvPr>
        </p:nvSpPr>
        <p:spPr>
          <a:xfrm rot="-5400000">
            <a:off x="3030560" y="3285125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21" hasCustomPrompt="1"/>
          </p:nvPr>
        </p:nvSpPr>
        <p:spPr>
          <a:xfrm rot="-5400000">
            <a:off x="5713950" y="3285125"/>
            <a:ext cx="5277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9" name="Google Shape;349;p13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350" name="Google Shape;350;p1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351" name="Google Shape;351;p1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353" name="Google Shape;353;p13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354" name="Google Shape;354;p1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55" name="Google Shape;355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7" name="Google Shape;357;p1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358" name="Google Shape;358;p1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59" name="Google Shape;359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0" name="Google Shape;360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61" name="Google Shape;361;p1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62" name="Google Shape;362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3" name="Google Shape;363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64" name="Google Shape;364;p1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65" name="Google Shape;365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67" name="Google Shape;367;p13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69" name="Google Shape;369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1" name="Google Shape;371;p1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372" name="Google Shape;372;p1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73" name="Google Shape;373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4" name="Google Shape;374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5" name="Google Shape;375;p1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76" name="Google Shape;376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7" name="Google Shape;377;p1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78" name="Google Shape;378;p1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79" name="Google Shape;379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1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81" name="Google Shape;381;p13"/>
          <p:cNvSpPr/>
          <p:nvPr/>
        </p:nvSpPr>
        <p:spPr>
          <a:xfrm>
            <a:off x="-1375900" y="3764250"/>
            <a:ext cx="2762900" cy="2762900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3910500" y="1547063"/>
            <a:ext cx="4520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3000" b="1">
                <a:latin typeface="Iceland"/>
                <a:ea typeface="Iceland"/>
                <a:cs typeface="Iceland"/>
                <a:sym typeface="Icel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ubTitle" idx="1"/>
          </p:nvPr>
        </p:nvSpPr>
        <p:spPr>
          <a:xfrm>
            <a:off x="3910500" y="3654063"/>
            <a:ext cx="45204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4070700" y="3103423"/>
            <a:ext cx="43602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subTitle" idx="1"/>
          </p:nvPr>
        </p:nvSpPr>
        <p:spPr>
          <a:xfrm>
            <a:off x="713100" y="1419575"/>
            <a:ext cx="7717800" cy="165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-777846" y="3852287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"/>
          <p:cNvSpPr txBox="1">
            <a:spLocks noGrp="1"/>
          </p:cNvSpPr>
          <p:nvPr>
            <p:ph type="title"/>
          </p:nvPr>
        </p:nvSpPr>
        <p:spPr>
          <a:xfrm>
            <a:off x="720000" y="1483613"/>
            <a:ext cx="3852000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1"/>
          </p:nvPr>
        </p:nvSpPr>
        <p:spPr>
          <a:xfrm>
            <a:off x="720000" y="2945538"/>
            <a:ext cx="38520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"/>
          <p:cNvSpPr txBox="1">
            <a:spLocks noGrp="1"/>
          </p:cNvSpPr>
          <p:nvPr>
            <p:ph type="title"/>
          </p:nvPr>
        </p:nvSpPr>
        <p:spPr>
          <a:xfrm>
            <a:off x="720000" y="1669275"/>
            <a:ext cx="29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1"/>
          </p:nvPr>
        </p:nvSpPr>
        <p:spPr>
          <a:xfrm>
            <a:off x="720000" y="2393938"/>
            <a:ext cx="29457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-777846" y="3827985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8385525" y="3827985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-55946" y="-777865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body" idx="1"/>
          </p:nvPr>
        </p:nvSpPr>
        <p:spPr>
          <a:xfrm>
            <a:off x="720000" y="1775625"/>
            <a:ext cx="3647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776800" y="1775625"/>
            <a:ext cx="3647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2" name="Google Shape;402;p18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403" name="Google Shape;403;p1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04" name="Google Shape;404;p1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406" name="Google Shape;406;p18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407" name="Google Shape;407;p18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08" name="Google Shape;408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0" name="Google Shape;410;p18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11" name="Google Shape;411;p18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12" name="Google Shape;412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3" name="Google Shape;413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14" name="Google Shape;414;p18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15" name="Google Shape;415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6" name="Google Shape;416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7" name="Google Shape;417;p18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18" name="Google Shape;418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0" name="Google Shape;420;p18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22" name="Google Shape;422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4" name="Google Shape;424;p18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25" name="Google Shape;425;p18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26" name="Google Shape;426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7" name="Google Shape;427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28" name="Google Shape;428;p18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29" name="Google Shape;429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0" name="Google Shape;430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31" name="Google Shape;431;p18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32" name="Google Shape;432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34" name="Google Shape;434;p18"/>
          <p:cNvGrpSpPr/>
          <p:nvPr/>
        </p:nvGrpSpPr>
        <p:grpSpPr>
          <a:xfrm rot="10800000">
            <a:off x="174984" y="3690355"/>
            <a:ext cx="4468745" cy="978659"/>
            <a:chOff x="4522831" y="818644"/>
            <a:chExt cx="4468745" cy="978659"/>
          </a:xfrm>
        </p:grpSpPr>
        <p:grpSp>
          <p:nvGrpSpPr>
            <p:cNvPr id="435" name="Google Shape;435;p18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36" name="Google Shape;436;p18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8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438" name="Google Shape;438;p18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439" name="Google Shape;439;p18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40" name="Google Shape;440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42" name="Google Shape;442;p18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43" name="Google Shape;443;p18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44" name="Google Shape;444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5" name="Google Shape;445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6" name="Google Shape;446;p18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47" name="Google Shape;447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49" name="Google Shape;449;p18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50" name="Google Shape;450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2" name="Google Shape;452;p18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54" name="Google Shape;454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5" name="Google Shape;455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6" name="Google Shape;456;p18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57" name="Google Shape;457;p18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58" name="Google Shape;458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9" name="Google Shape;459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60" name="Google Shape;460;p18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61" name="Google Shape;461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2" name="Google Shape;462;p18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63" name="Google Shape;463;p18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64" name="Google Shape;464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18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9"/>
          <p:cNvSpPr txBox="1">
            <a:spLocks noGrp="1"/>
          </p:cNvSpPr>
          <p:nvPr>
            <p:ph type="title" idx="2"/>
          </p:nvPr>
        </p:nvSpPr>
        <p:spPr>
          <a:xfrm>
            <a:off x="937700" y="2607725"/>
            <a:ext cx="21753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19"/>
          <p:cNvSpPr txBox="1">
            <a:spLocks noGrp="1"/>
          </p:cNvSpPr>
          <p:nvPr>
            <p:ph type="subTitle" idx="1"/>
          </p:nvPr>
        </p:nvSpPr>
        <p:spPr>
          <a:xfrm>
            <a:off x="937700" y="1732448"/>
            <a:ext cx="2175300" cy="86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9"/>
          <p:cNvSpPr txBox="1">
            <a:spLocks noGrp="1"/>
          </p:cNvSpPr>
          <p:nvPr>
            <p:ph type="title" idx="3"/>
          </p:nvPr>
        </p:nvSpPr>
        <p:spPr>
          <a:xfrm>
            <a:off x="3484421" y="3514025"/>
            <a:ext cx="21753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19"/>
          <p:cNvSpPr txBox="1">
            <a:spLocks noGrp="1"/>
          </p:cNvSpPr>
          <p:nvPr>
            <p:ph type="subTitle" idx="4"/>
          </p:nvPr>
        </p:nvSpPr>
        <p:spPr>
          <a:xfrm>
            <a:off x="3484421" y="2638748"/>
            <a:ext cx="2175300" cy="86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9"/>
          <p:cNvSpPr txBox="1">
            <a:spLocks noGrp="1"/>
          </p:cNvSpPr>
          <p:nvPr>
            <p:ph type="title" idx="5"/>
          </p:nvPr>
        </p:nvSpPr>
        <p:spPr>
          <a:xfrm>
            <a:off x="6031149" y="2607725"/>
            <a:ext cx="21753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3" name="Google Shape;473;p19"/>
          <p:cNvSpPr txBox="1">
            <a:spLocks noGrp="1"/>
          </p:cNvSpPr>
          <p:nvPr>
            <p:ph type="subTitle" idx="6"/>
          </p:nvPr>
        </p:nvSpPr>
        <p:spPr>
          <a:xfrm>
            <a:off x="6031149" y="1732448"/>
            <a:ext cx="2175300" cy="86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475" name="Google Shape;475;p1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476" name="Google Shape;476;p1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478" name="Google Shape;478;p1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479" name="Google Shape;479;p1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80" name="Google Shape;480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2" name="Google Shape;482;p1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83" name="Google Shape;483;p1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84" name="Google Shape;484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5" name="Google Shape;485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86" name="Google Shape;486;p1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87" name="Google Shape;487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8" name="Google Shape;488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89" name="Google Shape;489;p1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90" name="Google Shape;490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92" name="Google Shape;492;p1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493" name="Google Shape;493;p1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94" name="Google Shape;494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6" name="Google Shape;496;p1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97" name="Google Shape;497;p1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98" name="Google Shape;498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9" name="Google Shape;499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0" name="Google Shape;500;p1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501" name="Google Shape;501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2" name="Google Shape;502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03" name="Google Shape;503;p1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04" name="Google Shape;504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06" name="Google Shape;506;p19"/>
          <p:cNvGrpSpPr/>
          <p:nvPr/>
        </p:nvGrpSpPr>
        <p:grpSpPr>
          <a:xfrm rot="10800000">
            <a:off x="174984" y="3690355"/>
            <a:ext cx="4468745" cy="978659"/>
            <a:chOff x="4522831" y="818644"/>
            <a:chExt cx="4468745" cy="978659"/>
          </a:xfrm>
        </p:grpSpPr>
        <p:grpSp>
          <p:nvGrpSpPr>
            <p:cNvPr id="507" name="Google Shape;507;p1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08" name="Google Shape;508;p1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510" name="Google Shape;510;p1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511" name="Google Shape;511;p1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12" name="Google Shape;512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4" name="Google Shape;514;p1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15" name="Google Shape;515;p1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516" name="Google Shape;516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7" name="Google Shape;517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18" name="Google Shape;518;p1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519" name="Google Shape;519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0" name="Google Shape;520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21" name="Google Shape;521;p1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22" name="Google Shape;522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1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525" name="Google Shape;525;p1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26" name="Google Shape;526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28" name="Google Shape;528;p1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29" name="Google Shape;529;p1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530" name="Google Shape;530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1" name="Google Shape;531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32" name="Google Shape;532;p1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533" name="Google Shape;533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4" name="Google Shape;534;p1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35" name="Google Shape;535;p1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36" name="Google Shape;536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1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title" idx="2"/>
          </p:nvPr>
        </p:nvSpPr>
        <p:spPr>
          <a:xfrm>
            <a:off x="716550" y="2545925"/>
            <a:ext cx="24885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1"/>
          </p:nvPr>
        </p:nvSpPr>
        <p:spPr>
          <a:xfrm>
            <a:off x="716550" y="2954825"/>
            <a:ext cx="2488500" cy="1041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0"/>
          <p:cNvSpPr txBox="1">
            <a:spLocks noGrp="1"/>
          </p:cNvSpPr>
          <p:nvPr>
            <p:ph type="title" idx="3"/>
          </p:nvPr>
        </p:nvSpPr>
        <p:spPr>
          <a:xfrm>
            <a:off x="3326000" y="2545925"/>
            <a:ext cx="24885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20"/>
          <p:cNvSpPr txBox="1">
            <a:spLocks noGrp="1"/>
          </p:cNvSpPr>
          <p:nvPr>
            <p:ph type="subTitle" idx="4"/>
          </p:nvPr>
        </p:nvSpPr>
        <p:spPr>
          <a:xfrm>
            <a:off x="3326000" y="2954825"/>
            <a:ext cx="2488500" cy="1041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0"/>
          <p:cNvSpPr txBox="1">
            <a:spLocks noGrp="1"/>
          </p:cNvSpPr>
          <p:nvPr>
            <p:ph type="title" idx="5"/>
          </p:nvPr>
        </p:nvSpPr>
        <p:spPr>
          <a:xfrm>
            <a:off x="5935450" y="2545925"/>
            <a:ext cx="2488500" cy="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5" name="Google Shape;545;p20"/>
          <p:cNvSpPr txBox="1">
            <a:spLocks noGrp="1"/>
          </p:cNvSpPr>
          <p:nvPr>
            <p:ph type="subTitle" idx="6"/>
          </p:nvPr>
        </p:nvSpPr>
        <p:spPr>
          <a:xfrm>
            <a:off x="5935450" y="2954825"/>
            <a:ext cx="2488500" cy="1041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46" name="Google Shape;546;p20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547" name="Google Shape;547;p20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48" name="Google Shape;548;p20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20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550" name="Google Shape;550;p20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551" name="Google Shape;551;p2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52" name="Google Shape;552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4" name="Google Shape;554;p2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55" name="Google Shape;555;p2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556" name="Google Shape;556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7" name="Google Shape;557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8" name="Google Shape;558;p2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559" name="Google Shape;559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2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62" name="Google Shape;562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4" name="Google Shape;564;p20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565" name="Google Shape;565;p2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66" name="Google Shape;566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8" name="Google Shape;568;p2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69" name="Google Shape;569;p2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570" name="Google Shape;570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1" name="Google Shape;571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2" name="Google Shape;572;p2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573" name="Google Shape;573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4" name="Google Shape;574;p2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75" name="Google Shape;575;p2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76" name="Google Shape;576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7" name="Google Shape;577;p2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973819" y="1965075"/>
            <a:ext cx="44430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rot="-5400000">
            <a:off x="2779321" y="3607735"/>
            <a:ext cx="12639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73825" y="2704325"/>
            <a:ext cx="4443000" cy="465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 txBox="1">
            <a:spLocks noGrp="1"/>
          </p:cNvSpPr>
          <p:nvPr>
            <p:ph type="title"/>
          </p:nvPr>
        </p:nvSpPr>
        <p:spPr>
          <a:xfrm>
            <a:off x="713100" y="3177876"/>
            <a:ext cx="1978200" cy="404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subTitle" idx="1"/>
          </p:nvPr>
        </p:nvSpPr>
        <p:spPr>
          <a:xfrm>
            <a:off x="713100" y="3584600"/>
            <a:ext cx="1978200" cy="78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title" idx="2"/>
          </p:nvPr>
        </p:nvSpPr>
        <p:spPr>
          <a:xfrm>
            <a:off x="6445807" y="1549000"/>
            <a:ext cx="1978200" cy="404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2" name="Google Shape;582;p21"/>
          <p:cNvSpPr txBox="1">
            <a:spLocks noGrp="1"/>
          </p:cNvSpPr>
          <p:nvPr>
            <p:ph type="subTitle" idx="3"/>
          </p:nvPr>
        </p:nvSpPr>
        <p:spPr>
          <a:xfrm>
            <a:off x="6445805" y="1953677"/>
            <a:ext cx="1978200" cy="78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1"/>
          <p:cNvSpPr txBox="1">
            <a:spLocks noGrp="1"/>
          </p:cNvSpPr>
          <p:nvPr>
            <p:ph type="title" idx="4"/>
          </p:nvPr>
        </p:nvSpPr>
        <p:spPr>
          <a:xfrm>
            <a:off x="2575950" y="1549000"/>
            <a:ext cx="1978200" cy="404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4" name="Google Shape;584;p21"/>
          <p:cNvSpPr txBox="1">
            <a:spLocks noGrp="1"/>
          </p:cNvSpPr>
          <p:nvPr>
            <p:ph type="subTitle" idx="5"/>
          </p:nvPr>
        </p:nvSpPr>
        <p:spPr>
          <a:xfrm>
            <a:off x="2575950" y="1953677"/>
            <a:ext cx="1978200" cy="78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title" idx="6"/>
          </p:nvPr>
        </p:nvSpPr>
        <p:spPr>
          <a:xfrm>
            <a:off x="4589873" y="3177876"/>
            <a:ext cx="1978200" cy="404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7"/>
          </p:nvPr>
        </p:nvSpPr>
        <p:spPr>
          <a:xfrm>
            <a:off x="4589875" y="3584600"/>
            <a:ext cx="1978200" cy="78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1"/>
          <p:cNvSpPr/>
          <p:nvPr/>
        </p:nvSpPr>
        <p:spPr>
          <a:xfrm>
            <a:off x="-777846" y="3835048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1"/>
          <p:cNvSpPr/>
          <p:nvPr/>
        </p:nvSpPr>
        <p:spPr>
          <a:xfrm>
            <a:off x="8385525" y="3835048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2"/>
          <p:cNvSpPr txBox="1">
            <a:spLocks noGrp="1"/>
          </p:cNvSpPr>
          <p:nvPr>
            <p:ph type="title" idx="2"/>
          </p:nvPr>
        </p:nvSpPr>
        <p:spPr>
          <a:xfrm>
            <a:off x="1311745" y="179524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311745" y="2164566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3"/>
          </p:nvPr>
        </p:nvSpPr>
        <p:spPr>
          <a:xfrm>
            <a:off x="4005905" y="179524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subTitle" idx="4"/>
          </p:nvPr>
        </p:nvSpPr>
        <p:spPr>
          <a:xfrm>
            <a:off x="4005905" y="2164566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2"/>
          <p:cNvSpPr txBox="1">
            <a:spLocks noGrp="1"/>
          </p:cNvSpPr>
          <p:nvPr>
            <p:ph type="title" idx="5"/>
          </p:nvPr>
        </p:nvSpPr>
        <p:spPr>
          <a:xfrm>
            <a:off x="1311745" y="355255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subTitle" idx="6"/>
          </p:nvPr>
        </p:nvSpPr>
        <p:spPr>
          <a:xfrm>
            <a:off x="1311745" y="3921902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7"/>
          </p:nvPr>
        </p:nvSpPr>
        <p:spPr>
          <a:xfrm>
            <a:off x="4005905" y="355255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8"/>
          </p:nvPr>
        </p:nvSpPr>
        <p:spPr>
          <a:xfrm>
            <a:off x="4005905" y="3921902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9"/>
          </p:nvPr>
        </p:nvSpPr>
        <p:spPr>
          <a:xfrm>
            <a:off x="6700065" y="179524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1" name="Google Shape;601;p22"/>
          <p:cNvSpPr txBox="1">
            <a:spLocks noGrp="1"/>
          </p:cNvSpPr>
          <p:nvPr>
            <p:ph type="subTitle" idx="13"/>
          </p:nvPr>
        </p:nvSpPr>
        <p:spPr>
          <a:xfrm>
            <a:off x="6700065" y="2164565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2"/>
          <p:cNvSpPr txBox="1">
            <a:spLocks noGrp="1"/>
          </p:cNvSpPr>
          <p:nvPr>
            <p:ph type="title" idx="14"/>
          </p:nvPr>
        </p:nvSpPr>
        <p:spPr>
          <a:xfrm>
            <a:off x="6700065" y="3552551"/>
            <a:ext cx="1747200" cy="38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3" name="Google Shape;603;p22"/>
          <p:cNvSpPr txBox="1">
            <a:spLocks noGrp="1"/>
          </p:cNvSpPr>
          <p:nvPr>
            <p:ph type="subTitle" idx="15"/>
          </p:nvPr>
        </p:nvSpPr>
        <p:spPr>
          <a:xfrm>
            <a:off x="6700065" y="3921900"/>
            <a:ext cx="1747200" cy="6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04" name="Google Shape;604;p22"/>
          <p:cNvGrpSpPr/>
          <p:nvPr/>
        </p:nvGrpSpPr>
        <p:grpSpPr>
          <a:xfrm rot="5400000" flipH="1">
            <a:off x="6272731" y="1916745"/>
            <a:ext cx="4468745" cy="978659"/>
            <a:chOff x="4522831" y="818644"/>
            <a:chExt cx="4468745" cy="978659"/>
          </a:xfrm>
        </p:grpSpPr>
        <p:grpSp>
          <p:nvGrpSpPr>
            <p:cNvPr id="605" name="Google Shape;605;p22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06" name="Google Shape;606;p22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2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608" name="Google Shape;608;p22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609" name="Google Shape;609;p22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10" name="Google Shape;610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2" name="Google Shape;612;p22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13" name="Google Shape;613;p22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14" name="Google Shape;614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5" name="Google Shape;615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16" name="Google Shape;616;p22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17" name="Google Shape;617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8" name="Google Shape;618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19" name="Google Shape;619;p22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20" name="Google Shape;620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22" name="Google Shape;622;p22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23" name="Google Shape;623;p22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24" name="Google Shape;624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5" name="Google Shape;625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6" name="Google Shape;626;p22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27" name="Google Shape;627;p22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28" name="Google Shape;628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9" name="Google Shape;629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0" name="Google Shape;630;p22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31" name="Google Shape;631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2" name="Google Shape;632;p22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33" name="Google Shape;633;p22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34" name="Google Shape;634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22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8" name="Google Shape;638;p23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639" name="Google Shape;639;p23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40" name="Google Shape;640;p2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23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642" name="Google Shape;642;p23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643" name="Google Shape;643;p2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44" name="Google Shape;644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6" name="Google Shape;646;p2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47" name="Google Shape;647;p2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48" name="Google Shape;648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9" name="Google Shape;649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50" name="Google Shape;650;p2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51" name="Google Shape;651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52" name="Google Shape;652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53" name="Google Shape;653;p2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54" name="Google Shape;654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6" name="Google Shape;656;p23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57" name="Google Shape;657;p2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58" name="Google Shape;658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0" name="Google Shape;660;p2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61" name="Google Shape;661;p2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62" name="Google Shape;662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3" name="Google Shape;663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64" name="Google Shape;664;p2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65" name="Google Shape;665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6" name="Google Shape;666;p2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67" name="Google Shape;667;p2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68" name="Google Shape;668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2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2" name="Google Shape;672;p24"/>
          <p:cNvGrpSpPr/>
          <p:nvPr/>
        </p:nvGrpSpPr>
        <p:grpSpPr>
          <a:xfrm rot="5400000">
            <a:off x="6264265" y="2190069"/>
            <a:ext cx="4468745" cy="978659"/>
            <a:chOff x="4522831" y="818644"/>
            <a:chExt cx="4468745" cy="978659"/>
          </a:xfrm>
        </p:grpSpPr>
        <p:grpSp>
          <p:nvGrpSpPr>
            <p:cNvPr id="673" name="Google Shape;673;p2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674" name="Google Shape;674;p2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2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676" name="Google Shape;676;p2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677" name="Google Shape;677;p2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78" name="Google Shape;678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0" name="Google Shape;680;p2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81" name="Google Shape;681;p2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82" name="Google Shape;682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3" name="Google Shape;683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4" name="Google Shape;684;p2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85" name="Google Shape;685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6" name="Google Shape;686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87" name="Google Shape;687;p2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88" name="Google Shape;688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0" name="Google Shape;690;p2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91" name="Google Shape;691;p2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92" name="Google Shape;692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4" name="Google Shape;694;p2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695" name="Google Shape;695;p2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96" name="Google Shape;696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7" name="Google Shape;697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98" name="Google Shape;698;p2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99" name="Google Shape;699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00" name="Google Shape;700;p2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01" name="Google Shape;701;p2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02" name="Google Shape;702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2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-777846" y="9426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8385525" y="9426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6"/>
          <p:cNvSpPr txBox="1">
            <a:spLocks noGrp="1"/>
          </p:cNvSpPr>
          <p:nvPr>
            <p:ph type="title" hasCustomPrompt="1"/>
          </p:nvPr>
        </p:nvSpPr>
        <p:spPr>
          <a:xfrm>
            <a:off x="696900" y="731176"/>
            <a:ext cx="31956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0" name="Google Shape;710;p26"/>
          <p:cNvSpPr txBox="1">
            <a:spLocks noGrp="1"/>
          </p:cNvSpPr>
          <p:nvPr>
            <p:ph type="subTitle" idx="1"/>
          </p:nvPr>
        </p:nvSpPr>
        <p:spPr>
          <a:xfrm>
            <a:off x="696900" y="1352513"/>
            <a:ext cx="3195600" cy="569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11" name="Google Shape;711;p26"/>
          <p:cNvSpPr txBox="1">
            <a:spLocks noGrp="1"/>
          </p:cNvSpPr>
          <p:nvPr>
            <p:ph type="title" idx="2" hasCustomPrompt="1"/>
          </p:nvPr>
        </p:nvSpPr>
        <p:spPr>
          <a:xfrm>
            <a:off x="696900" y="2014001"/>
            <a:ext cx="31956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2" name="Google Shape;712;p26"/>
          <p:cNvSpPr txBox="1">
            <a:spLocks noGrp="1"/>
          </p:cNvSpPr>
          <p:nvPr>
            <p:ph type="subTitle" idx="3"/>
          </p:nvPr>
        </p:nvSpPr>
        <p:spPr>
          <a:xfrm>
            <a:off x="696900" y="2631794"/>
            <a:ext cx="3195600" cy="569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13" name="Google Shape;713;p26"/>
          <p:cNvSpPr txBox="1">
            <a:spLocks noGrp="1"/>
          </p:cNvSpPr>
          <p:nvPr>
            <p:ph type="title" idx="4" hasCustomPrompt="1"/>
          </p:nvPr>
        </p:nvSpPr>
        <p:spPr>
          <a:xfrm>
            <a:off x="696900" y="3289501"/>
            <a:ext cx="3195600" cy="5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4" name="Google Shape;714;p26"/>
          <p:cNvSpPr txBox="1">
            <a:spLocks noGrp="1"/>
          </p:cNvSpPr>
          <p:nvPr>
            <p:ph type="subTitle" idx="5"/>
          </p:nvPr>
        </p:nvSpPr>
        <p:spPr>
          <a:xfrm>
            <a:off x="696900" y="3911075"/>
            <a:ext cx="3195600" cy="569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>
            <a:spLocks noGrp="1"/>
          </p:cNvSpPr>
          <p:nvPr>
            <p:ph type="title"/>
          </p:nvPr>
        </p:nvSpPr>
        <p:spPr>
          <a:xfrm>
            <a:off x="720000" y="1393361"/>
            <a:ext cx="34347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7"/>
          <p:cNvSpPr txBox="1">
            <a:spLocks noGrp="1"/>
          </p:cNvSpPr>
          <p:nvPr>
            <p:ph type="subTitle" idx="1"/>
          </p:nvPr>
        </p:nvSpPr>
        <p:spPr>
          <a:xfrm>
            <a:off x="720000" y="2187262"/>
            <a:ext cx="3434700" cy="11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7"/>
          <p:cNvSpPr txBox="1"/>
          <p:nvPr/>
        </p:nvSpPr>
        <p:spPr>
          <a:xfrm>
            <a:off x="720000" y="3650662"/>
            <a:ext cx="392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0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/>
          <p:nvPr/>
        </p:nvSpPr>
        <p:spPr>
          <a:xfrm>
            <a:off x="-777846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8385525" y="10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>
            <a:off x="-777846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>
            <a:off x="8385525" y="4389963"/>
            <a:ext cx="1538106" cy="1538106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29"/>
          <p:cNvGrpSpPr/>
          <p:nvPr/>
        </p:nvGrpSpPr>
        <p:grpSpPr>
          <a:xfrm rot="5400000">
            <a:off x="6264265" y="2190069"/>
            <a:ext cx="4468745" cy="978659"/>
            <a:chOff x="4522831" y="818644"/>
            <a:chExt cx="4468745" cy="978659"/>
          </a:xfrm>
        </p:grpSpPr>
        <p:grpSp>
          <p:nvGrpSpPr>
            <p:cNvPr id="726" name="Google Shape;726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27" name="Google Shape;727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29" name="Google Shape;729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30" name="Google Shape;730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31" name="Google Shape;73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33" name="Google Shape;733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4" name="Google Shape;734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35" name="Google Shape;73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6" name="Google Shape;736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7" name="Google Shape;737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38" name="Google Shape;73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40" name="Google Shape;740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1" name="Google Shape;741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3" name="Google Shape;743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44" name="Google Shape;744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45" name="Google Shape;74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7" name="Google Shape;747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48" name="Google Shape;748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9" name="Google Shape;749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0" name="Google Shape;75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1" name="Google Shape;751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52" name="Google Shape;75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3" name="Google Shape;753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54" name="Google Shape;754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55" name="Google Shape;755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7" name="Google Shape;757;p29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758" name="Google Shape;758;p2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759" name="Google Shape;759;p2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2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761" name="Google Shape;761;p2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762" name="Google Shape;762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63" name="Google Shape;76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5" name="Google Shape;765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66" name="Google Shape;766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67" name="Google Shape;767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8" name="Google Shape;768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9" name="Google Shape;769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0" name="Google Shape;770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1" name="Google Shape;77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72" name="Google Shape;772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3" name="Google Shape;773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4" name="Google Shape;774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5" name="Google Shape;775;p2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776" name="Google Shape;776;p2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77" name="Google Shape;77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8" name="Google Shape;77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79" name="Google Shape;779;p2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80" name="Google Shape;780;p2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81" name="Google Shape;781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2" name="Google Shape;782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3" name="Google Shape;783;p2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84" name="Google Shape;784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5" name="Google Shape;785;p2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86" name="Google Shape;786;p2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87" name="Google Shape;787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2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0"/>
          <p:cNvGrpSpPr/>
          <p:nvPr/>
        </p:nvGrpSpPr>
        <p:grpSpPr>
          <a:xfrm>
            <a:off x="228565" y="228299"/>
            <a:ext cx="8686424" cy="4682375"/>
            <a:chOff x="719500" y="3344478"/>
            <a:chExt cx="7710300" cy="4156200"/>
          </a:xfrm>
        </p:grpSpPr>
        <p:pic>
          <p:nvPicPr>
            <p:cNvPr id="791" name="Google Shape;791;p30"/>
            <p:cNvPicPr preferRelativeResize="0"/>
            <p:nvPr/>
          </p:nvPicPr>
          <p:blipFill rotWithShape="1">
            <a:blip r:embed="rId2">
              <a:alphaModFix amt="80000"/>
            </a:blip>
            <a:srcRect t="3169" b="15780"/>
            <a:stretch/>
          </p:blipFill>
          <p:spPr>
            <a:xfrm rot="10800000" flipH="1">
              <a:off x="729228" y="3344478"/>
              <a:ext cx="7691100" cy="41562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792" name="Google Shape;792;p30"/>
            <p:cNvCxnSpPr/>
            <p:nvPr/>
          </p:nvCxnSpPr>
          <p:spPr>
            <a:xfrm>
              <a:off x="719500" y="3510025"/>
              <a:ext cx="7710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3" name="Google Shape;793;p30"/>
            <p:cNvGrpSpPr/>
            <p:nvPr/>
          </p:nvGrpSpPr>
          <p:grpSpPr>
            <a:xfrm rot="5400000" flipH="1">
              <a:off x="6224241" y="3339869"/>
              <a:ext cx="28647" cy="177117"/>
              <a:chOff x="6038025" y="856150"/>
              <a:chExt cx="281400" cy="1739850"/>
            </a:xfrm>
          </p:grpSpPr>
          <p:sp>
            <p:nvSpPr>
              <p:cNvPr id="794" name="Google Shape;79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30"/>
            <p:cNvGrpSpPr/>
            <p:nvPr/>
          </p:nvGrpSpPr>
          <p:grpSpPr>
            <a:xfrm rot="5400000" flipH="1">
              <a:off x="3462891" y="3339869"/>
              <a:ext cx="28647" cy="177117"/>
              <a:chOff x="6038025" y="856150"/>
              <a:chExt cx="281400" cy="1739850"/>
            </a:xfrm>
          </p:grpSpPr>
          <p:sp>
            <p:nvSpPr>
              <p:cNvPr id="799" name="Google Shape;79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30"/>
            <p:cNvGrpSpPr/>
            <p:nvPr/>
          </p:nvGrpSpPr>
          <p:grpSpPr>
            <a:xfrm rot="5400000" flipH="1">
              <a:off x="985166" y="3339869"/>
              <a:ext cx="28647" cy="177117"/>
              <a:chOff x="6038025" y="856150"/>
              <a:chExt cx="281400" cy="1739850"/>
            </a:xfrm>
          </p:grpSpPr>
          <p:sp>
            <p:nvSpPr>
              <p:cNvPr id="804" name="Google Shape;804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30"/>
            <p:cNvGrpSpPr/>
            <p:nvPr/>
          </p:nvGrpSpPr>
          <p:grpSpPr>
            <a:xfrm rot="5400000" flipH="1">
              <a:off x="8132941" y="3339869"/>
              <a:ext cx="28647" cy="177117"/>
              <a:chOff x="6038025" y="856150"/>
              <a:chExt cx="281400" cy="1739850"/>
            </a:xfrm>
          </p:grpSpPr>
          <p:sp>
            <p:nvSpPr>
              <p:cNvPr id="809" name="Google Shape;809;p30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3" name="Google Shape;813;p30"/>
          <p:cNvGrpSpPr/>
          <p:nvPr/>
        </p:nvGrpSpPr>
        <p:grpSpPr>
          <a:xfrm>
            <a:off x="8310567" y="1779442"/>
            <a:ext cx="204959" cy="848328"/>
            <a:chOff x="8812923" y="1779442"/>
            <a:chExt cx="204959" cy="848328"/>
          </a:xfrm>
        </p:grpSpPr>
        <p:grpSp>
          <p:nvGrpSpPr>
            <p:cNvPr id="814" name="Google Shape;814;p30"/>
            <p:cNvGrpSpPr/>
            <p:nvPr/>
          </p:nvGrpSpPr>
          <p:grpSpPr>
            <a:xfrm>
              <a:off x="886160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15" name="Google Shape;815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16" name="Google Shape;81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19" name="Google Shape;819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20" name="Google Shape;82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1" name="Google Shape;821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22" name="Google Shape;822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23" name="Google Shape;823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4" name="Google Shape;824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25" name="Google Shape;825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26" name="Google Shape;826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7" name="Google Shape;827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28" name="Google Shape;828;p30"/>
            <p:cNvSpPr/>
            <p:nvPr/>
          </p:nvSpPr>
          <p:spPr>
            <a:xfrm>
              <a:off x="88129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0"/>
          <p:cNvGrpSpPr/>
          <p:nvPr/>
        </p:nvGrpSpPr>
        <p:grpSpPr>
          <a:xfrm>
            <a:off x="617189" y="1779442"/>
            <a:ext cx="204959" cy="848328"/>
            <a:chOff x="126123" y="1779442"/>
            <a:chExt cx="204959" cy="848328"/>
          </a:xfrm>
        </p:grpSpPr>
        <p:grpSp>
          <p:nvGrpSpPr>
            <p:cNvPr id="830" name="Google Shape;830;p30"/>
            <p:cNvGrpSpPr/>
            <p:nvPr/>
          </p:nvGrpSpPr>
          <p:grpSpPr>
            <a:xfrm>
              <a:off x="175055" y="1779442"/>
              <a:ext cx="112719" cy="472999"/>
              <a:chOff x="8280966" y="3432128"/>
              <a:chExt cx="112719" cy="472999"/>
            </a:xfrm>
          </p:grpSpPr>
          <p:grpSp>
            <p:nvGrpSpPr>
              <p:cNvPr id="831" name="Google Shape;831;p30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32" name="Google Shape;83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3" name="Google Shape;83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34" name="Google Shape;834;p30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835" name="Google Shape;835;p30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836" name="Google Shape;836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8" name="Google Shape;838;p30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839" name="Google Shape;839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0" name="Google Shape;840;p30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1" name="Google Shape;841;p30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42" name="Google Shape;842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30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844" name="Google Shape;844;p30"/>
            <p:cNvSpPr/>
            <p:nvPr/>
          </p:nvSpPr>
          <p:spPr>
            <a:xfrm>
              <a:off x="126123" y="2443741"/>
              <a:ext cx="204959" cy="184028"/>
            </a:xfrm>
            <a:custGeom>
              <a:avLst/>
              <a:gdLst/>
              <a:ahLst/>
              <a:cxnLst/>
              <a:rect l="l" t="t" r="r" b="b"/>
              <a:pathLst>
                <a:path w="97022" h="87114" extrusionOk="0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19" name="Google Shape;19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0" name="Google Shape;20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2" name="Google Shape;22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3" name="Google Shape;23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4" name="Google Shape;2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" name="Google Shape;26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7" name="Google Shape;27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8" name="Google Shape;2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" name="Google Shape;30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1" name="Google Shape;3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" name="Google Shape;3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" name="Google Shape;33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4" name="Google Shape;34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6" name="Google Shape;36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7" name="Google Shape;37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8" name="Google Shape;3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" name="Google Shape;40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41" name="Google Shape;41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42" name="Google Shape;42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" name="Google Shape;4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" name="Google Shape;44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45" name="Google Shape;4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46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7" name="Google Shape;47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48" name="Google Shape;48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0" name="Google Shape;50;p4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51" name="Google Shape;51;p4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52" name="Google Shape;52;p4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4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54" name="Google Shape;54;p4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55" name="Google Shape;55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56" name="Google Shape;5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" name="Google Shape;58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59" name="Google Shape;59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60" name="Google Shape;60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" name="Google Shape;61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" name="Google Shape;62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63" name="Google Shape;63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" name="Google Shape;6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5" name="Google Shape;65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66" name="Google Shape;66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" name="Google Shape;68;p4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69" name="Google Shape;69;p4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70" name="Google Shape;7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7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" name="Google Shape;72;p4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73" name="Google Shape;73;p4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74" name="Google Shape;74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" name="Google Shape;75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6" name="Google Shape;76;p4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77" name="Google Shape;77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4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80" name="Google Shape;80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1568888" y="3033600"/>
            <a:ext cx="26103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 idx="2"/>
          </p:nvPr>
        </p:nvSpPr>
        <p:spPr>
          <a:xfrm>
            <a:off x="4964802" y="3033600"/>
            <a:ext cx="26103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4964788" y="3463800"/>
            <a:ext cx="26103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568888" y="3463801"/>
            <a:ext cx="26103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88" name="Google Shape;88;p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89" name="Google Shape;89;p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91" name="Google Shape;91;p5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92" name="Google Shape;92;p5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3" name="Google Shape;9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" name="Google Shape;95;p5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" name="Google Shape;96;p5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7" name="Google Shape;9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" name="Google Shape;98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9" name="Google Shape;99;p5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00" name="Google Shape;100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" name="Google Shape;101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2" name="Google Shape;102;p5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03" name="Google Shape;103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" name="Google Shape;105;p5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106" name="Google Shape;106;p5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07" name="Google Shape;107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" name="Google Shape;109;p5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10" name="Google Shape;110;p5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11" name="Google Shape;111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" name="Google Shape;112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3" name="Google Shape;113;p5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14" name="Google Shape;114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" name="Google Shape;115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16" name="Google Shape;116;p5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17" name="Google Shape;117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19" name="Google Shape;119;p5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120" name="Google Shape;120;p5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21" name="Google Shape;121;p5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23" name="Google Shape;123;p5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124" name="Google Shape;124;p5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25" name="Google Shape;125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7" name="Google Shape;127;p5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28" name="Google Shape;128;p5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29" name="Google Shape;129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0" name="Google Shape;130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1" name="Google Shape;131;p5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32" name="Google Shape;132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" name="Google Shape;133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4" name="Google Shape;134;p5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35" name="Google Shape;135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" name="Google Shape;137;p5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138" name="Google Shape;138;p5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39" name="Google Shape;13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42" name="Google Shape;142;p5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43" name="Google Shape;143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4" name="Google Shape;144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5" name="Google Shape;145;p5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46" name="Google Shape;146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" name="Google Shape;147;p5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48" name="Google Shape;148;p5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49" name="Google Shape;149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5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51" name="Google Shape;151;p5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 rot="-5400000">
            <a:off x="-1568299" y="1931694"/>
            <a:ext cx="4468745" cy="978659"/>
            <a:chOff x="4522831" y="818644"/>
            <a:chExt cx="4468745" cy="978659"/>
          </a:xfrm>
        </p:grpSpPr>
        <p:grpSp>
          <p:nvGrpSpPr>
            <p:cNvPr id="155" name="Google Shape;155;p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56" name="Google Shape;156;p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58" name="Google Shape;158;p6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159" name="Google Shape;159;p6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60" name="Google Shape;160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" name="Google Shape;162;p6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63" name="Google Shape;163;p6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64" name="Google Shape;164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" name="Google Shape;165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6" name="Google Shape;166;p6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67" name="Google Shape;167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8" name="Google Shape;168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70" name="Google Shape;170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1" name="Google Shape;171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2" name="Google Shape;172;p6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173" name="Google Shape;173;p6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74" name="Google Shape;174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77" name="Google Shape;177;p6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78" name="Google Shape;178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9" name="Google Shape;179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80" name="Google Shape;180;p6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81" name="Google Shape;181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2" name="Google Shape;182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83" name="Google Shape;183;p6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84" name="Google Shape;184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86" name="Google Shape;186;p6"/>
          <p:cNvGrpSpPr/>
          <p:nvPr/>
        </p:nvGrpSpPr>
        <p:grpSpPr>
          <a:xfrm>
            <a:off x="4522831" y="186644"/>
            <a:ext cx="4468745" cy="978659"/>
            <a:chOff x="4522831" y="818644"/>
            <a:chExt cx="4468745" cy="978659"/>
          </a:xfrm>
        </p:grpSpPr>
        <p:grpSp>
          <p:nvGrpSpPr>
            <p:cNvPr id="187" name="Google Shape;187;p6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188" name="Google Shape;188;p6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6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90" name="Google Shape;190;p6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191" name="Google Shape;191;p6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192" name="Google Shape;192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" name="Google Shape;194;p6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196" name="Google Shape;196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7" name="Google Shape;197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98" name="Google Shape;198;p6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199" name="Google Shape;199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0" name="Google Shape;200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01" name="Google Shape;201;p6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2" name="Google Shape;202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" name="Google Shape;203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4" name="Google Shape;204;p6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205" name="Google Shape;205;p6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6" name="Google Shape;206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8" name="Google Shape;208;p6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09" name="Google Shape;209;p6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10" name="Google Shape;210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1" name="Google Shape;211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12" name="Google Shape;212;p6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13" name="Google Shape;213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4" name="Google Shape;214;p6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15" name="Google Shape;215;p6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720000" y="1672375"/>
            <a:ext cx="3620100" cy="29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11450"/>
            <a:ext cx="36201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 rot="5400000">
            <a:off x="6264265" y="2190069"/>
            <a:ext cx="4468745" cy="978659"/>
            <a:chOff x="4522831" y="818644"/>
            <a:chExt cx="4468745" cy="978659"/>
          </a:xfrm>
        </p:grpSpPr>
        <p:grpSp>
          <p:nvGrpSpPr>
            <p:cNvPr id="222" name="Google Shape;222;p7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23" name="Google Shape;223;p7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25" name="Google Shape;225;p7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26" name="Google Shape;226;p7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27" name="Google Shape;227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9" name="Google Shape;229;p7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30" name="Google Shape;230;p7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31" name="Google Shape;231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2" name="Google Shape;232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33" name="Google Shape;233;p7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34" name="Google Shape;234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" name="Google Shape;235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36" name="Google Shape;236;p7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37" name="Google Shape;237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9" name="Google Shape;239;p7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240" name="Google Shape;240;p7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41" name="Google Shape;241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3" name="Google Shape;243;p7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44" name="Google Shape;244;p7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45" name="Google Shape;245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6" name="Google Shape;246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47" name="Google Shape;247;p7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48" name="Google Shape;248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49" name="Google Shape;249;p7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50" name="Google Shape;250;p7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51" name="Google Shape;251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7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>
            <a:spLocks noGrp="1"/>
          </p:cNvSpPr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720000" y="1511813"/>
            <a:ext cx="4579200" cy="6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subTitle" idx="1"/>
          </p:nvPr>
        </p:nvSpPr>
        <p:spPr>
          <a:xfrm>
            <a:off x="720000" y="2202875"/>
            <a:ext cx="3704100" cy="1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9"/>
          <p:cNvGrpSpPr/>
          <p:nvPr/>
        </p:nvGrpSpPr>
        <p:grpSpPr>
          <a:xfrm rot="10800000">
            <a:off x="174984" y="3690355"/>
            <a:ext cx="4468745" cy="978659"/>
            <a:chOff x="4522831" y="818644"/>
            <a:chExt cx="4468745" cy="978659"/>
          </a:xfrm>
        </p:grpSpPr>
        <p:grpSp>
          <p:nvGrpSpPr>
            <p:cNvPr id="259" name="Google Shape;259;p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60" name="Google Shape;260;p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62" name="Google Shape;262;p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63" name="Google Shape;263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64" name="Google Shape;26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" name="Google Shape;26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6" name="Google Shape;266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68" name="Google Shape;26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0" name="Google Shape;270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71" name="Google Shape;27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2" name="Google Shape;272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3" name="Google Shape;273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74" name="Google Shape;274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6" name="Google Shape;276;p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277" name="Google Shape;277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78" name="Google Shape;278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0" name="Google Shape;280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81" name="Google Shape;281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82" name="Google Shape;282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3" name="Google Shape;283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84" name="Google Shape;284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85" name="Google Shape;285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6" name="Google Shape;286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87" name="Google Shape;287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88" name="Google Shape;288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90" name="Google Shape;290;p9"/>
          <p:cNvGrpSpPr/>
          <p:nvPr/>
        </p:nvGrpSpPr>
        <p:grpSpPr>
          <a:xfrm rot="10800000" flipH="1">
            <a:off x="4513209" y="3690355"/>
            <a:ext cx="4468745" cy="978659"/>
            <a:chOff x="4522831" y="818644"/>
            <a:chExt cx="4468745" cy="978659"/>
          </a:xfrm>
        </p:grpSpPr>
        <p:grpSp>
          <p:nvGrpSpPr>
            <p:cNvPr id="291" name="Google Shape;291;p9"/>
            <p:cNvGrpSpPr/>
            <p:nvPr/>
          </p:nvGrpSpPr>
          <p:grpSpPr>
            <a:xfrm rot="5400000">
              <a:off x="6692516" y="-878615"/>
              <a:ext cx="534724" cy="4041181"/>
              <a:chOff x="291701" y="600825"/>
              <a:chExt cx="534724" cy="2841300"/>
            </a:xfrm>
          </p:grpSpPr>
          <p:cxnSp>
            <p:nvCxnSpPr>
              <p:cNvPr id="292" name="Google Shape;292;p9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rot="5400000">
              <a:off x="4702972" y="638504"/>
              <a:ext cx="112719" cy="472999"/>
              <a:chOff x="8280966" y="3432128"/>
              <a:chExt cx="112719" cy="472999"/>
            </a:xfrm>
          </p:grpSpPr>
          <p:grpSp>
            <p:nvGrpSpPr>
              <p:cNvPr id="295" name="Google Shape;295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96" name="Google Shape;29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98" name="Google Shape;298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99" name="Google Shape;299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00" name="Google Shape;300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1" name="Google Shape;301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2" name="Google Shape;302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03" name="Google Shape;303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4" name="Google Shape;30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05" name="Google Shape;305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06" name="Google Shape;306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8" name="Google Shape;308;p9"/>
            <p:cNvGrpSpPr/>
            <p:nvPr/>
          </p:nvGrpSpPr>
          <p:grpSpPr>
            <a:xfrm>
              <a:off x="8878858" y="1324304"/>
              <a:ext cx="112719" cy="472999"/>
              <a:chOff x="8280966" y="3432128"/>
              <a:chExt cx="112719" cy="472999"/>
            </a:xfrm>
          </p:grpSpPr>
          <p:grpSp>
            <p:nvGrpSpPr>
              <p:cNvPr id="309" name="Google Shape;309;p9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10" name="Google Shape;31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2" name="Google Shape;312;p9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313" name="Google Shape;313;p9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314" name="Google Shape;314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5" name="Google Shape;315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16" name="Google Shape;316;p9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317" name="Google Shape;317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8" name="Google Shape;318;p9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19" name="Google Shape;319;p9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320" name="Google Shape;320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9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0"/>
          <p:cNvPicPr preferRelativeResize="0"/>
          <p:nvPr/>
        </p:nvPicPr>
        <p:blipFill rotWithShape="1">
          <a:blip r:embed="rId2">
            <a:alphaModFix amt="30000"/>
          </a:blip>
          <a:srcRect t="9336" r="-300" b="5549"/>
          <a:stretch/>
        </p:blipFill>
        <p:spPr>
          <a:xfrm rot="10800000" flipH="1">
            <a:off x="-13689" y="-27289"/>
            <a:ext cx="9171300" cy="518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4" name="Google Shape;324;p10"/>
          <p:cNvSpPr txBox="1">
            <a:spLocks noGrp="1"/>
          </p:cNvSpPr>
          <p:nvPr>
            <p:ph type="title"/>
          </p:nvPr>
        </p:nvSpPr>
        <p:spPr>
          <a:xfrm flipH="1">
            <a:off x="4320500" y="3453300"/>
            <a:ext cx="4107000" cy="89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celand"/>
              <a:buNone/>
              <a:defRPr sz="3500" b="1">
                <a:solidFill>
                  <a:schemeClr val="lt1"/>
                </a:solidFill>
                <a:latin typeface="Iceland"/>
                <a:ea typeface="Iceland"/>
                <a:cs typeface="Iceland"/>
                <a:sym typeface="Icel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47" name="Google Shape;84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4" name="Google Shape;854;p33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5" name="Google Shape;855;p33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name="adj" fmla="val 4377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33"/>
            <p:cNvSpPr/>
            <p:nvPr/>
          </p:nvSpPr>
          <p:spPr>
            <a:xfrm rot="10800000" flipH="1">
              <a:off x="8430925" y="1025350"/>
              <a:ext cx="262200" cy="3211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33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60" name="Google Shape;860;p33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3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33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6" name="Google Shape;866;p33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867" name="Google Shape;867;p33"/>
              <p:cNvSpPr/>
              <p:nvPr/>
            </p:nvSpPr>
            <p:spPr>
              <a:xfrm rot="10800000" flipH="1">
                <a:off x="85620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3"/>
            <p:cNvGrpSpPr/>
            <p:nvPr/>
          </p:nvGrpSpPr>
          <p:grpSpPr>
            <a:xfrm rot="5400000" flipH="1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70" name="Google Shape;870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3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5" name="Google Shape;875;p33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6" name="Google Shape;876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9" name="Google Shape;879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881" name="Google Shape;881;p33"/>
          <p:cNvGrpSpPr/>
          <p:nvPr/>
        </p:nvGrpSpPr>
        <p:grpSpPr>
          <a:xfrm>
            <a:off x="483700" y="1068625"/>
            <a:ext cx="4663085" cy="146700"/>
            <a:chOff x="483700" y="1068625"/>
            <a:chExt cx="4663085" cy="146700"/>
          </a:xfrm>
        </p:grpSpPr>
        <p:grpSp>
          <p:nvGrpSpPr>
            <p:cNvPr id="882" name="Google Shape;882;p33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83" name="Google Shape;883;p33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33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33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33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33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33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33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0" name="Google Shape;890;p33"/>
            <p:cNvGrpSpPr/>
            <p:nvPr/>
          </p:nvGrpSpPr>
          <p:grpSpPr>
            <a:xfrm rot="5400000" flipH="1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91" name="Google Shape;89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3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7" name="Google Shape;897;p33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9" name="Google Shape;899;p33"/>
            <p:cNvCxnSpPr>
              <a:stCxn id="898" idx="2"/>
              <a:endCxn id="898" idx="6"/>
            </p:cNvCxnSpPr>
            <p:nvPr/>
          </p:nvCxnSpPr>
          <p:spPr>
            <a:xfrm>
              <a:off x="5046965" y="3728720"/>
              <a:ext cx="290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3"/>
            <p:cNvCxnSpPr>
              <a:stCxn id="898" idx="0"/>
              <a:endCxn id="898" idx="4"/>
            </p:cNvCxnSpPr>
            <p:nvPr/>
          </p:nvCxnSpPr>
          <p:spPr>
            <a:xfrm>
              <a:off x="5191972" y="3583616"/>
              <a:ext cx="0" cy="290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33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437550" y="1310348"/>
            <a:ext cx="5046300" cy="2281489"/>
            <a:chOff x="437550" y="1310348"/>
            <a:chExt cx="5046300" cy="2281489"/>
          </a:xfrm>
        </p:grpSpPr>
        <p:cxnSp>
          <p:nvCxnSpPr>
            <p:cNvPr id="917" name="Google Shape;917;p33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3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33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20" name="Google Shape;920;p33"/>
            <p:cNvGrpSpPr/>
            <p:nvPr/>
          </p:nvGrpSpPr>
          <p:grpSpPr>
            <a:xfrm rot="5400000" flipH="1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3"/>
            <p:cNvGrpSpPr/>
            <p:nvPr/>
          </p:nvGrpSpPr>
          <p:grpSpPr>
            <a:xfrm rot="5400000" flipH="1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 rot="5400000" flipH="1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33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3"/>
          <p:cNvGrpSpPr/>
          <p:nvPr/>
        </p:nvGrpSpPr>
        <p:grpSpPr>
          <a:xfrm>
            <a:off x="201116" y="647138"/>
            <a:ext cx="1882072" cy="3469190"/>
            <a:chOff x="201116" y="647138"/>
            <a:chExt cx="1882072" cy="3469190"/>
          </a:xfrm>
        </p:grpSpPr>
        <p:grpSp>
          <p:nvGrpSpPr>
            <p:cNvPr id="942" name="Google Shape;942;p33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3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7" name="Google Shape;947;p3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3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9" name="Google Shape;949;p33"/>
            <p:cNvGrpSpPr/>
            <p:nvPr/>
          </p:nvGrpSpPr>
          <p:grpSpPr>
            <a:xfrm>
              <a:off x="201116" y="3643328"/>
              <a:ext cx="112719" cy="472999"/>
              <a:chOff x="8280966" y="3432128"/>
              <a:chExt cx="112719" cy="472999"/>
            </a:xfrm>
          </p:grpSpPr>
          <p:grpSp>
            <p:nvGrpSpPr>
              <p:cNvPr id="950" name="Google Shape;950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51" name="Google Shape;95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54" name="Google Shape;954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55" name="Google Shape;955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6" name="Google Shape;956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57" name="Google Shape;957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58" name="Google Shape;958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0" name="Google Shape;960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1" name="Google Shape;96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3" name="Google Shape;963;p33"/>
            <p:cNvGrpSpPr/>
            <p:nvPr/>
          </p:nvGrpSpPr>
          <p:grpSpPr>
            <a:xfrm rot="5400000">
              <a:off x="945291" y="607434"/>
              <a:ext cx="112719" cy="472999"/>
              <a:chOff x="8280966" y="3432128"/>
              <a:chExt cx="112719" cy="472999"/>
            </a:xfrm>
          </p:grpSpPr>
          <p:grpSp>
            <p:nvGrpSpPr>
              <p:cNvPr id="964" name="Google Shape;964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5" name="Google Shape;96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8" name="Google Shape;968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69" name="Google Shape;96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1" name="Google Shape;971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72" name="Google Shape;972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4" name="Google Shape;974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75" name="Google Shape;97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7" name="Google Shape;977;p33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8" name="Google Shape;978;p33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79" name="Google Shape;979;p33"/>
              <p:cNvSpPr/>
              <p:nvPr/>
            </p:nvSpPr>
            <p:spPr>
              <a:xfrm rot="10800000" flipH="1">
                <a:off x="85620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1" name="Google Shape;981;p33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82" name="Google Shape;982;p33"/>
            <p:cNvPicPr preferRelativeResize="0"/>
            <p:nvPr/>
          </p:nvPicPr>
          <p:blipFill rotWithShape="1">
            <a:blip r:embed="rId3">
              <a:alphaModFix/>
            </a:blip>
            <a:srcRect l="60168" r="27691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983" name="Google Shape;983;p33"/>
            <p:cNvGrpSpPr/>
            <p:nvPr/>
          </p:nvGrpSpPr>
          <p:grpSpPr>
            <a:xfrm>
              <a:off x="5781128" y="3719639"/>
              <a:ext cx="2288823" cy="319767"/>
              <a:chOff x="5781128" y="3719639"/>
              <a:chExt cx="2288823" cy="319767"/>
            </a:xfrm>
          </p:grpSpPr>
          <p:grpSp>
            <p:nvGrpSpPr>
              <p:cNvPr id="984" name="Google Shape;984;p33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5" name="Google Shape;985;p33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3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7" name="Google Shape;987;p33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8" name="Google Shape;988;p33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3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3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3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2" name="Google Shape;992;p33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110783" h="110782" extrusionOk="0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33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Docker Rocker </a:t>
            </a:r>
            <a:r>
              <a:rPr lang="en" dirty="0" err="1"/>
              <a:t>Snocker</a:t>
            </a:r>
            <a:r>
              <a:rPr lang="en" dirty="0"/>
              <a:t> Cock Blocker!</a:t>
            </a:r>
          </a:p>
        </p:txBody>
      </p:sp>
      <p:sp>
        <p:nvSpPr>
          <p:cNvPr id="996" name="Google Shape;996;p33"/>
          <p:cNvSpPr txBox="1">
            <a:spLocks noGrp="1"/>
          </p:cNvSpPr>
          <p:nvPr>
            <p:ph type="ctrTitle"/>
          </p:nvPr>
        </p:nvSpPr>
        <p:spPr>
          <a:xfrm>
            <a:off x="714600" y="12829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 dirty="0"/>
              <a:t>Docker Rocker</a:t>
            </a:r>
          </a:p>
        </p:txBody>
      </p:sp>
      <p:pic>
        <p:nvPicPr>
          <p:cNvPr id="2" name="Picture 1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5AABC8E7-0818-09BF-0F10-F1C7C8C1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66" y="1393934"/>
            <a:ext cx="2290689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Creating_images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Creating Docker Images</a:t>
            </a:r>
            <a:endParaRPr lang="en-US" dirty="0"/>
          </a:p>
          <a:p>
            <a:pPr>
              <a:buNone/>
            </a:pPr>
            <a:endParaRPr lang="en"/>
          </a:p>
          <a:p>
            <a:pPr>
              <a:buNone/>
            </a:pPr>
            <a:r>
              <a:rPr lang="en" dirty="0"/>
              <a:t>Writing </a:t>
            </a:r>
            <a:r>
              <a:rPr lang="en" dirty="0" err="1"/>
              <a:t>Dockerfiles</a:t>
            </a:r>
          </a:p>
          <a:p>
            <a:pPr>
              <a:buNone/>
            </a:pPr>
            <a:r>
              <a:rPr lang="en" dirty="0"/>
              <a:t>Basic </a:t>
            </a:r>
            <a:r>
              <a:rPr lang="en" dirty="0" err="1"/>
              <a:t>Dockerfile</a:t>
            </a:r>
            <a:r>
              <a:rPr lang="en" dirty="0"/>
              <a:t> Commands (FROM, RUN, COPY, etc.)</a:t>
            </a:r>
          </a:p>
        </p:txBody>
      </p:sp>
    </p:spTree>
    <p:extLst>
      <p:ext uri="{BB962C8B-B14F-4D97-AF65-F5344CB8AC3E}">
        <p14:creationId xmlns:p14="http://schemas.microsoft.com/office/powerpoint/2010/main" val="402050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Harbor_Containers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1078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Working with Containers</a:t>
            </a:r>
            <a:endParaRPr lang="en-US"/>
          </a:p>
          <a:p>
            <a:pPr>
              <a:buNone/>
            </a:pPr>
            <a:endParaRPr lang="en"/>
          </a:p>
          <a:p>
            <a:pPr>
              <a:buNone/>
            </a:pPr>
            <a:r>
              <a:rPr lang="en" dirty="0"/>
              <a:t>Creating Containers from Images</a:t>
            </a:r>
          </a:p>
          <a:p>
            <a:pPr>
              <a:buNone/>
            </a:pPr>
            <a:r>
              <a:rPr lang="en" dirty="0"/>
              <a:t>Managing Containers (docker start, docker stop, docker rm)</a:t>
            </a:r>
          </a:p>
        </p:txBody>
      </p:sp>
    </p:spTree>
    <p:extLst>
      <p:ext uri="{BB962C8B-B14F-4D97-AF65-F5344CB8AC3E}">
        <p14:creationId xmlns:p14="http://schemas.microsoft.com/office/powerpoint/2010/main" val="415903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dockerContainers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Hands-On Activity: Creating and Running Containers</a:t>
            </a:r>
            <a:endParaRPr lang="en-US" dirty="0"/>
          </a:p>
          <a:p>
            <a:pPr>
              <a:buNone/>
            </a:pPr>
            <a:endParaRPr lang="en"/>
          </a:p>
          <a:p>
            <a:pPr>
              <a:buNone/>
            </a:pPr>
            <a:r>
              <a:rPr lang="en" dirty="0"/>
              <a:t>Step-by-Step Instructions</a:t>
            </a:r>
          </a:p>
          <a:p>
            <a:pPr>
              <a:buNone/>
            </a:pPr>
            <a:r>
              <a:rPr lang="en" dirty="0"/>
              <a:t>Sample </a:t>
            </a:r>
            <a:r>
              <a:rPr lang="en" dirty="0" err="1"/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160819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Q&amp;A</a:t>
            </a:r>
            <a:endParaRPr lang="en-US"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4316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4" name="Google Shape;854;p33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5" name="Google Shape;855;p33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name="adj" fmla="val 4377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33"/>
            <p:cNvSpPr/>
            <p:nvPr/>
          </p:nvSpPr>
          <p:spPr>
            <a:xfrm rot="10800000" flipH="1">
              <a:off x="8430925" y="1025350"/>
              <a:ext cx="262200" cy="3211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33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60" name="Google Shape;860;p33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3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33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6" name="Google Shape;866;p33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867" name="Google Shape;867;p33"/>
              <p:cNvSpPr/>
              <p:nvPr/>
            </p:nvSpPr>
            <p:spPr>
              <a:xfrm rot="10800000" flipH="1">
                <a:off x="85620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3"/>
            <p:cNvGrpSpPr/>
            <p:nvPr/>
          </p:nvGrpSpPr>
          <p:grpSpPr>
            <a:xfrm rot="5400000" flipH="1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70" name="Google Shape;870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3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5" name="Google Shape;875;p33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6" name="Google Shape;876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9" name="Google Shape;879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881" name="Google Shape;881;p33"/>
          <p:cNvGrpSpPr/>
          <p:nvPr/>
        </p:nvGrpSpPr>
        <p:grpSpPr>
          <a:xfrm>
            <a:off x="483700" y="1068625"/>
            <a:ext cx="4663085" cy="146700"/>
            <a:chOff x="483700" y="1068625"/>
            <a:chExt cx="4663085" cy="146700"/>
          </a:xfrm>
        </p:grpSpPr>
        <p:grpSp>
          <p:nvGrpSpPr>
            <p:cNvPr id="882" name="Google Shape;882;p33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83" name="Google Shape;883;p33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33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33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33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33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33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33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0" name="Google Shape;890;p33"/>
            <p:cNvGrpSpPr/>
            <p:nvPr/>
          </p:nvGrpSpPr>
          <p:grpSpPr>
            <a:xfrm rot="5400000" flipH="1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91" name="Google Shape;89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3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7" name="Google Shape;897;p33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9" name="Google Shape;899;p33"/>
            <p:cNvCxnSpPr>
              <a:stCxn id="898" idx="2"/>
              <a:endCxn id="898" idx="6"/>
            </p:cNvCxnSpPr>
            <p:nvPr/>
          </p:nvCxnSpPr>
          <p:spPr>
            <a:xfrm>
              <a:off x="5046965" y="3728720"/>
              <a:ext cx="290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3"/>
            <p:cNvCxnSpPr>
              <a:stCxn id="898" idx="0"/>
              <a:endCxn id="898" idx="4"/>
            </p:cNvCxnSpPr>
            <p:nvPr/>
          </p:nvCxnSpPr>
          <p:spPr>
            <a:xfrm>
              <a:off x="5191972" y="3583616"/>
              <a:ext cx="0" cy="290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33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437550" y="1310348"/>
            <a:ext cx="5046300" cy="2281489"/>
            <a:chOff x="437550" y="1310348"/>
            <a:chExt cx="5046300" cy="2281489"/>
          </a:xfrm>
        </p:grpSpPr>
        <p:cxnSp>
          <p:nvCxnSpPr>
            <p:cNvPr id="917" name="Google Shape;917;p33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3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33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20" name="Google Shape;920;p33"/>
            <p:cNvGrpSpPr/>
            <p:nvPr/>
          </p:nvGrpSpPr>
          <p:grpSpPr>
            <a:xfrm rot="5400000" flipH="1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3"/>
            <p:cNvGrpSpPr/>
            <p:nvPr/>
          </p:nvGrpSpPr>
          <p:grpSpPr>
            <a:xfrm rot="5400000" flipH="1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 rot="5400000" flipH="1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33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3"/>
          <p:cNvGrpSpPr/>
          <p:nvPr/>
        </p:nvGrpSpPr>
        <p:grpSpPr>
          <a:xfrm>
            <a:off x="201116" y="647138"/>
            <a:ext cx="1882072" cy="3469190"/>
            <a:chOff x="201116" y="647138"/>
            <a:chExt cx="1882072" cy="3469190"/>
          </a:xfrm>
        </p:grpSpPr>
        <p:grpSp>
          <p:nvGrpSpPr>
            <p:cNvPr id="942" name="Google Shape;942;p33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3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7" name="Google Shape;947;p3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3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9" name="Google Shape;949;p33"/>
            <p:cNvGrpSpPr/>
            <p:nvPr/>
          </p:nvGrpSpPr>
          <p:grpSpPr>
            <a:xfrm>
              <a:off x="201116" y="3643328"/>
              <a:ext cx="112719" cy="472999"/>
              <a:chOff x="8280966" y="3432128"/>
              <a:chExt cx="112719" cy="472999"/>
            </a:xfrm>
          </p:grpSpPr>
          <p:grpSp>
            <p:nvGrpSpPr>
              <p:cNvPr id="950" name="Google Shape;950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51" name="Google Shape;95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54" name="Google Shape;954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55" name="Google Shape;955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6" name="Google Shape;956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57" name="Google Shape;957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58" name="Google Shape;958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0" name="Google Shape;960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1" name="Google Shape;96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3" name="Google Shape;963;p33"/>
            <p:cNvGrpSpPr/>
            <p:nvPr/>
          </p:nvGrpSpPr>
          <p:grpSpPr>
            <a:xfrm rot="5400000">
              <a:off x="945291" y="607434"/>
              <a:ext cx="112719" cy="472999"/>
              <a:chOff x="8280966" y="3432128"/>
              <a:chExt cx="112719" cy="472999"/>
            </a:xfrm>
          </p:grpSpPr>
          <p:grpSp>
            <p:nvGrpSpPr>
              <p:cNvPr id="964" name="Google Shape;964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5" name="Google Shape;96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8" name="Google Shape;968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69" name="Google Shape;96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1" name="Google Shape;971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72" name="Google Shape;972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4" name="Google Shape;974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75" name="Google Shape;97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7" name="Google Shape;977;p33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8" name="Google Shape;978;p33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79" name="Google Shape;979;p33"/>
              <p:cNvSpPr/>
              <p:nvPr/>
            </p:nvSpPr>
            <p:spPr>
              <a:xfrm rot="10800000" flipH="1">
                <a:off x="85620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1" name="Google Shape;981;p33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82" name="Google Shape;982;p33"/>
            <p:cNvPicPr preferRelativeResize="0"/>
            <p:nvPr/>
          </p:nvPicPr>
          <p:blipFill rotWithShape="1">
            <a:blip r:embed="rId3">
              <a:alphaModFix/>
            </a:blip>
            <a:srcRect l="60168" r="27691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983" name="Google Shape;983;p33"/>
            <p:cNvGrpSpPr/>
            <p:nvPr/>
          </p:nvGrpSpPr>
          <p:grpSpPr>
            <a:xfrm>
              <a:off x="5781128" y="3719639"/>
              <a:ext cx="2288823" cy="319767"/>
              <a:chOff x="5781128" y="3719639"/>
              <a:chExt cx="2288823" cy="319767"/>
            </a:xfrm>
          </p:grpSpPr>
          <p:grpSp>
            <p:nvGrpSpPr>
              <p:cNvPr id="984" name="Google Shape;984;p33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5" name="Google Shape;985;p33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3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7" name="Google Shape;987;p33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8" name="Google Shape;988;p33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3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3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3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2" name="Google Shape;992;p33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110783" h="110782" extrusionOk="0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33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Day Three of Whale Hunting!!</a:t>
            </a:r>
            <a:endParaRPr lang="en-US" dirty="0"/>
          </a:p>
        </p:txBody>
      </p:sp>
      <p:sp>
        <p:nvSpPr>
          <p:cNvPr id="996" name="Google Shape;996;p33"/>
          <p:cNvSpPr txBox="1">
            <a:spLocks noGrp="1"/>
          </p:cNvSpPr>
          <p:nvPr>
            <p:ph type="ctrTitle"/>
          </p:nvPr>
        </p:nvSpPr>
        <p:spPr>
          <a:xfrm>
            <a:off x="714600" y="13083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 dirty="0"/>
              <a:t>Docker Compose up -d</a:t>
            </a:r>
          </a:p>
        </p:txBody>
      </p:sp>
      <p:pic>
        <p:nvPicPr>
          <p:cNvPr id="2" name="Picture 1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5AABC8E7-0818-09BF-0F10-F1C7C8C1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66" y="1393934"/>
            <a:ext cx="2290689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51"/>
          <p:cNvGrpSpPr/>
          <p:nvPr/>
        </p:nvGrpSpPr>
        <p:grpSpPr>
          <a:xfrm>
            <a:off x="690225" y="1116375"/>
            <a:ext cx="7746050" cy="3207551"/>
            <a:chOff x="690225" y="1116375"/>
            <a:chExt cx="7746050" cy="3207551"/>
          </a:xfrm>
        </p:grpSpPr>
        <p:sp>
          <p:nvSpPr>
            <p:cNvPr id="1996" name="Google Shape;1996;p51"/>
            <p:cNvSpPr/>
            <p:nvPr/>
          </p:nvSpPr>
          <p:spPr>
            <a:xfrm>
              <a:off x="4398875" y="1116375"/>
              <a:ext cx="4037400" cy="3123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 rot="10800000" flipH="1">
              <a:off x="690225" y="3636120"/>
              <a:ext cx="3954600" cy="340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 rot="10800000" flipH="1">
              <a:off x="690250" y="1116375"/>
              <a:ext cx="77460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 rot="10800000">
              <a:off x="690225" y="3976825"/>
              <a:ext cx="7746000" cy="3471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00" name="Google Shape;2000;p51"/>
          <p:cNvPicPr preferRelativeResize="0"/>
          <p:nvPr/>
        </p:nvPicPr>
        <p:blipFill rotWithShape="1">
          <a:blip r:embed="rId3">
            <a:alphaModFix/>
          </a:blip>
          <a:srcRect l="48456" r="48456"/>
          <a:stretch/>
        </p:blipFill>
        <p:spPr>
          <a:xfrm rot="-5400000">
            <a:off x="5434952" y="-1883754"/>
            <a:ext cx="265200" cy="5726700"/>
          </a:xfrm>
          <a:prstGeom prst="round1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01" name="Google Shape;2001;p51"/>
          <p:cNvGrpSpPr/>
          <p:nvPr/>
        </p:nvGrpSpPr>
        <p:grpSpPr>
          <a:xfrm rot="10800000" flipH="1">
            <a:off x="2052205" y="3734757"/>
            <a:ext cx="907479" cy="241527"/>
            <a:chOff x="6152250" y="2980100"/>
            <a:chExt cx="281450" cy="146700"/>
          </a:xfrm>
        </p:grpSpPr>
        <p:cxnSp>
          <p:nvCxnSpPr>
            <p:cNvPr id="2002" name="Google Shape;2002;p51"/>
            <p:cNvCxnSpPr/>
            <p:nvPr/>
          </p:nvCxnSpPr>
          <p:spPr>
            <a:xfrm>
              <a:off x="6152250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3" name="Google Shape;2003;p51"/>
            <p:cNvCxnSpPr/>
            <p:nvPr/>
          </p:nvCxnSpPr>
          <p:spPr>
            <a:xfrm>
              <a:off x="6185058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4" name="Google Shape;2004;p51"/>
            <p:cNvCxnSpPr/>
            <p:nvPr/>
          </p:nvCxnSpPr>
          <p:spPr>
            <a:xfrm>
              <a:off x="6217867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51"/>
            <p:cNvCxnSpPr/>
            <p:nvPr/>
          </p:nvCxnSpPr>
          <p:spPr>
            <a:xfrm>
              <a:off x="6250675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51"/>
            <p:cNvCxnSpPr/>
            <p:nvPr/>
          </p:nvCxnSpPr>
          <p:spPr>
            <a:xfrm>
              <a:off x="6283483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7" name="Google Shape;2007;p51"/>
            <p:cNvCxnSpPr/>
            <p:nvPr/>
          </p:nvCxnSpPr>
          <p:spPr>
            <a:xfrm>
              <a:off x="6316292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8" name="Google Shape;2008;p51"/>
            <p:cNvCxnSpPr/>
            <p:nvPr/>
          </p:nvCxnSpPr>
          <p:spPr>
            <a:xfrm>
              <a:off x="6349100" y="2980100"/>
              <a:ext cx="84600" cy="146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09" name="Google Shape;2009;p51"/>
          <p:cNvPicPr preferRelativeResize="0"/>
          <p:nvPr/>
        </p:nvPicPr>
        <p:blipFill rotWithShape="1">
          <a:blip r:embed="rId3">
            <a:alphaModFix/>
          </a:blip>
          <a:srcRect l="41292" r="41292"/>
          <a:stretch/>
        </p:blipFill>
        <p:spPr>
          <a:xfrm rot="10800000" flipH="1">
            <a:off x="690250" y="1127850"/>
            <a:ext cx="680700" cy="2605800"/>
          </a:xfrm>
          <a:prstGeom prst="round1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10" name="Google Shape;2010;p51"/>
          <p:cNvGrpSpPr/>
          <p:nvPr/>
        </p:nvGrpSpPr>
        <p:grpSpPr>
          <a:xfrm>
            <a:off x="866037" y="1523008"/>
            <a:ext cx="340200" cy="1812105"/>
            <a:chOff x="866037" y="1523008"/>
            <a:chExt cx="340200" cy="1812105"/>
          </a:xfrm>
        </p:grpSpPr>
        <p:grpSp>
          <p:nvGrpSpPr>
            <p:cNvPr id="2011" name="Google Shape;2011;p51"/>
            <p:cNvGrpSpPr/>
            <p:nvPr/>
          </p:nvGrpSpPr>
          <p:grpSpPr>
            <a:xfrm rot="10800000">
              <a:off x="901400" y="1918025"/>
              <a:ext cx="270682" cy="1135813"/>
              <a:chOff x="8280966" y="3432128"/>
              <a:chExt cx="112719" cy="472999"/>
            </a:xfrm>
          </p:grpSpPr>
          <p:grpSp>
            <p:nvGrpSpPr>
              <p:cNvPr id="2012" name="Google Shape;2012;p51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13" name="Google Shape;2013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5" name="Google Shape;2015;p51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016" name="Google Shape;2016;p51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017" name="Google Shape;2017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18" name="Google Shape;2018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019" name="Google Shape;2019;p51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020" name="Google Shape;2020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21" name="Google Shape;2021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022" name="Google Shape;2022;p51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23" name="Google Shape;2023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025" name="Google Shape;2025;p51"/>
            <p:cNvSpPr/>
            <p:nvPr/>
          </p:nvSpPr>
          <p:spPr>
            <a:xfrm rot="5400000">
              <a:off x="866037" y="2316371"/>
              <a:ext cx="340200" cy="340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6" name="Google Shape;2026;p51"/>
            <p:cNvGrpSpPr/>
            <p:nvPr/>
          </p:nvGrpSpPr>
          <p:grpSpPr>
            <a:xfrm rot="5400000">
              <a:off x="949168" y="1523008"/>
              <a:ext cx="175130" cy="175130"/>
              <a:chOff x="2343250" y="194450"/>
              <a:chExt cx="456900" cy="456900"/>
            </a:xfrm>
          </p:grpSpPr>
          <p:sp>
            <p:nvSpPr>
              <p:cNvPr id="2027" name="Google Shape;2027;p51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1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9" name="Google Shape;2029;p51"/>
            <p:cNvGrpSpPr/>
            <p:nvPr/>
          </p:nvGrpSpPr>
          <p:grpSpPr>
            <a:xfrm rot="5400000">
              <a:off x="949168" y="3159983"/>
              <a:ext cx="175130" cy="175130"/>
              <a:chOff x="2343250" y="194450"/>
              <a:chExt cx="456900" cy="456900"/>
            </a:xfrm>
          </p:grpSpPr>
          <p:sp>
            <p:nvSpPr>
              <p:cNvPr id="2030" name="Google Shape;2030;p51"/>
              <p:cNvSpPr/>
              <p:nvPr/>
            </p:nvSpPr>
            <p:spPr>
              <a:xfrm>
                <a:off x="2343250" y="194450"/>
                <a:ext cx="456900" cy="4569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1"/>
              <p:cNvSpPr/>
              <p:nvPr/>
            </p:nvSpPr>
            <p:spPr>
              <a:xfrm>
                <a:off x="2343250" y="194450"/>
                <a:ext cx="456900" cy="4569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2" name="Google Shape;2032;p51"/>
          <p:cNvGrpSpPr/>
          <p:nvPr/>
        </p:nvGrpSpPr>
        <p:grpSpPr>
          <a:xfrm>
            <a:off x="5029256" y="1210183"/>
            <a:ext cx="3264509" cy="1064595"/>
            <a:chOff x="5029256" y="1210183"/>
            <a:chExt cx="3264509" cy="1064595"/>
          </a:xfrm>
        </p:grpSpPr>
        <p:grpSp>
          <p:nvGrpSpPr>
            <p:cNvPr id="2033" name="Google Shape;2033;p51"/>
            <p:cNvGrpSpPr/>
            <p:nvPr/>
          </p:nvGrpSpPr>
          <p:grpSpPr>
            <a:xfrm rot="5400000">
              <a:off x="6581446" y="113775"/>
              <a:ext cx="534724" cy="2841300"/>
              <a:chOff x="291701" y="600825"/>
              <a:chExt cx="534724" cy="2841300"/>
            </a:xfrm>
          </p:grpSpPr>
          <p:cxnSp>
            <p:nvCxnSpPr>
              <p:cNvPr id="2034" name="Google Shape;2034;p51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51"/>
              <p:cNvCxnSpPr/>
              <p:nvPr/>
            </p:nvCxnSpPr>
            <p:spPr>
              <a:xfrm rot="5400000">
                <a:off x="-1128949" y="2021475"/>
                <a:ext cx="284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2036" name="Google Shape;2036;p51"/>
            <p:cNvGrpSpPr/>
            <p:nvPr/>
          </p:nvGrpSpPr>
          <p:grpSpPr>
            <a:xfrm rot="5400000">
              <a:off x="5209397" y="1030042"/>
              <a:ext cx="112719" cy="472999"/>
              <a:chOff x="8280966" y="3432128"/>
              <a:chExt cx="112719" cy="472999"/>
            </a:xfrm>
          </p:grpSpPr>
          <p:grpSp>
            <p:nvGrpSpPr>
              <p:cNvPr id="2037" name="Google Shape;2037;p51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38" name="Google Shape;2038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9" name="Google Shape;2039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40" name="Google Shape;2040;p51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041" name="Google Shape;2041;p51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042" name="Google Shape;2042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43" name="Google Shape;2043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044" name="Google Shape;2044;p51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045" name="Google Shape;2045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46" name="Google Shape;2046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047" name="Google Shape;2047;p51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48" name="Google Shape;2048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49" name="Google Shape;2049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50" name="Google Shape;2050;p51"/>
            <p:cNvGrpSpPr/>
            <p:nvPr/>
          </p:nvGrpSpPr>
          <p:grpSpPr>
            <a:xfrm flipH="1">
              <a:off x="8181047" y="1801779"/>
              <a:ext cx="112719" cy="472999"/>
              <a:chOff x="8280966" y="3432128"/>
              <a:chExt cx="112719" cy="472999"/>
            </a:xfrm>
          </p:grpSpPr>
          <p:grpSp>
            <p:nvGrpSpPr>
              <p:cNvPr id="2051" name="Google Shape;2051;p51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52" name="Google Shape;2052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53" name="Google Shape;2053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54" name="Google Shape;2054;p51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2055" name="Google Shape;2055;p51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2056" name="Google Shape;2056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57" name="Google Shape;2057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058" name="Google Shape;2058;p51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2059" name="Google Shape;2059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60" name="Google Shape;2060;p51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061" name="Google Shape;2061;p51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2062" name="Google Shape;2062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3" name="Google Shape;2063;p51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64" name="Google Shape;2064;p51"/>
          <p:cNvSpPr/>
          <p:nvPr/>
        </p:nvSpPr>
        <p:spPr>
          <a:xfrm>
            <a:off x="7620126" y="1556391"/>
            <a:ext cx="393713" cy="393713"/>
          </a:xfrm>
          <a:custGeom>
            <a:avLst/>
            <a:gdLst/>
            <a:ahLst/>
            <a:cxnLst/>
            <a:rect l="l" t="t" r="r" b="b"/>
            <a:pathLst>
              <a:path w="110516" h="110516" extrusionOk="0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51"/>
          <p:cNvSpPr txBox="1">
            <a:spLocks noGrp="1"/>
          </p:cNvSpPr>
          <p:nvPr>
            <p:ph type="title"/>
          </p:nvPr>
        </p:nvSpPr>
        <p:spPr>
          <a:xfrm>
            <a:off x="1671627" y="1159413"/>
            <a:ext cx="5781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Docker_Harbor</a:t>
            </a:r>
          </a:p>
        </p:txBody>
      </p:sp>
      <p:grpSp>
        <p:nvGrpSpPr>
          <p:cNvPr id="2066" name="Google Shape;2066;p51"/>
          <p:cNvGrpSpPr/>
          <p:nvPr/>
        </p:nvGrpSpPr>
        <p:grpSpPr>
          <a:xfrm rot="5400000">
            <a:off x="5736136" y="3015992"/>
            <a:ext cx="393600" cy="2289800"/>
            <a:chOff x="8365225" y="1589725"/>
            <a:chExt cx="393600" cy="2289800"/>
          </a:xfrm>
        </p:grpSpPr>
        <p:cxnSp>
          <p:nvCxnSpPr>
            <p:cNvPr id="2067" name="Google Shape;2067;p51"/>
            <p:cNvCxnSpPr/>
            <p:nvPr/>
          </p:nvCxnSpPr>
          <p:spPr>
            <a:xfrm>
              <a:off x="8562025" y="1683225"/>
              <a:ext cx="0" cy="219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68" name="Google Shape;2068;p51"/>
            <p:cNvSpPr/>
            <p:nvPr/>
          </p:nvSpPr>
          <p:spPr>
            <a:xfrm rot="10800000">
              <a:off x="8365225" y="1589725"/>
              <a:ext cx="196800" cy="19680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 rot="10800000" flipH="1">
              <a:off x="8562025" y="1589725"/>
              <a:ext cx="196800" cy="19680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51"/>
          <p:cNvSpPr/>
          <p:nvPr/>
        </p:nvSpPr>
        <p:spPr>
          <a:xfrm>
            <a:off x="8155123" y="4068891"/>
            <a:ext cx="204959" cy="184028"/>
          </a:xfrm>
          <a:custGeom>
            <a:avLst/>
            <a:gdLst/>
            <a:ahLst/>
            <a:cxnLst/>
            <a:rect l="l" t="t" r="r" b="b"/>
            <a:pathLst>
              <a:path w="97022" h="87114" extrusionOk="0">
                <a:moveTo>
                  <a:pt x="48511" y="1"/>
                </a:moveTo>
                <a:cubicBezTo>
                  <a:pt x="35445" y="1"/>
                  <a:pt x="22377" y="13978"/>
                  <a:pt x="47062" y="41932"/>
                </a:cubicBezTo>
                <a:lnTo>
                  <a:pt x="47062" y="41932"/>
                </a:lnTo>
                <a:cubicBezTo>
                  <a:pt x="47546" y="42393"/>
                  <a:pt x="48026" y="42842"/>
                  <a:pt x="48503" y="43281"/>
                </a:cubicBezTo>
                <a:lnTo>
                  <a:pt x="48503" y="43281"/>
                </a:lnTo>
                <a:cubicBezTo>
                  <a:pt x="48982" y="42840"/>
                  <a:pt x="49464" y="42388"/>
                  <a:pt x="49951" y="41925"/>
                </a:cubicBezTo>
                <a:lnTo>
                  <a:pt x="49951" y="41925"/>
                </a:lnTo>
                <a:cubicBezTo>
                  <a:pt x="74637" y="13976"/>
                  <a:pt x="61575" y="1"/>
                  <a:pt x="48511" y="1"/>
                </a:cubicBezTo>
                <a:close/>
                <a:moveTo>
                  <a:pt x="19275" y="28287"/>
                </a:moveTo>
                <a:cubicBezTo>
                  <a:pt x="1" y="28287"/>
                  <a:pt x="3" y="58833"/>
                  <a:pt x="19282" y="58833"/>
                </a:cubicBezTo>
                <a:cubicBezTo>
                  <a:pt x="26337" y="58833"/>
                  <a:pt x="35974" y="54742"/>
                  <a:pt x="48194" y="43565"/>
                </a:cubicBezTo>
                <a:lnTo>
                  <a:pt x="48194" y="43565"/>
                </a:lnTo>
                <a:cubicBezTo>
                  <a:pt x="35971" y="32380"/>
                  <a:pt x="26331" y="28287"/>
                  <a:pt x="19275" y="28287"/>
                </a:cubicBezTo>
                <a:close/>
                <a:moveTo>
                  <a:pt x="77741" y="28287"/>
                </a:moveTo>
                <a:cubicBezTo>
                  <a:pt x="70682" y="28287"/>
                  <a:pt x="61039" y="32380"/>
                  <a:pt x="48812" y="43565"/>
                </a:cubicBezTo>
                <a:cubicBezTo>
                  <a:pt x="48762" y="43519"/>
                  <a:pt x="48711" y="43472"/>
                  <a:pt x="48660" y="43426"/>
                </a:cubicBezTo>
                <a:lnTo>
                  <a:pt x="48660" y="43426"/>
                </a:lnTo>
                <a:cubicBezTo>
                  <a:pt x="49823" y="42163"/>
                  <a:pt x="51062" y="40873"/>
                  <a:pt x="52379" y="39556"/>
                </a:cubicBezTo>
                <a:lnTo>
                  <a:pt x="52379" y="39556"/>
                </a:lnTo>
                <a:cubicBezTo>
                  <a:pt x="51559" y="40376"/>
                  <a:pt x="50749" y="41166"/>
                  <a:pt x="49951" y="41925"/>
                </a:cubicBezTo>
                <a:lnTo>
                  <a:pt x="49951" y="41925"/>
                </a:lnTo>
                <a:cubicBezTo>
                  <a:pt x="49521" y="42411"/>
                  <a:pt x="49081" y="42902"/>
                  <a:pt x="48628" y="43396"/>
                </a:cubicBezTo>
                <a:lnTo>
                  <a:pt x="48628" y="43396"/>
                </a:lnTo>
                <a:cubicBezTo>
                  <a:pt x="48587" y="43358"/>
                  <a:pt x="48545" y="43319"/>
                  <a:pt x="48503" y="43281"/>
                </a:cubicBezTo>
                <a:lnTo>
                  <a:pt x="48503" y="43281"/>
                </a:lnTo>
                <a:cubicBezTo>
                  <a:pt x="48461" y="43319"/>
                  <a:pt x="48419" y="43358"/>
                  <a:pt x="48378" y="43396"/>
                </a:cubicBezTo>
                <a:lnTo>
                  <a:pt x="48378" y="43396"/>
                </a:lnTo>
                <a:cubicBezTo>
                  <a:pt x="47927" y="42904"/>
                  <a:pt x="47489" y="42416"/>
                  <a:pt x="47062" y="41932"/>
                </a:cubicBezTo>
                <a:lnTo>
                  <a:pt x="47062" y="41932"/>
                </a:lnTo>
                <a:cubicBezTo>
                  <a:pt x="46260" y="41170"/>
                  <a:pt x="45448" y="40379"/>
                  <a:pt x="44626" y="39556"/>
                </a:cubicBezTo>
                <a:lnTo>
                  <a:pt x="44626" y="39556"/>
                </a:lnTo>
                <a:cubicBezTo>
                  <a:pt x="45943" y="40873"/>
                  <a:pt x="47182" y="42163"/>
                  <a:pt x="48346" y="43426"/>
                </a:cubicBezTo>
                <a:lnTo>
                  <a:pt x="48346" y="43426"/>
                </a:lnTo>
                <a:cubicBezTo>
                  <a:pt x="48295" y="43472"/>
                  <a:pt x="48244" y="43519"/>
                  <a:pt x="48194" y="43565"/>
                </a:cubicBezTo>
                <a:lnTo>
                  <a:pt x="48194" y="43565"/>
                </a:lnTo>
                <a:cubicBezTo>
                  <a:pt x="48244" y="43611"/>
                  <a:pt x="48295" y="43658"/>
                  <a:pt x="48346" y="43704"/>
                </a:cubicBezTo>
                <a:lnTo>
                  <a:pt x="48346" y="43704"/>
                </a:lnTo>
                <a:cubicBezTo>
                  <a:pt x="47182" y="44967"/>
                  <a:pt x="45943" y="46258"/>
                  <a:pt x="44625" y="47576"/>
                </a:cubicBezTo>
                <a:cubicBezTo>
                  <a:pt x="45446" y="46755"/>
                  <a:pt x="46256" y="45965"/>
                  <a:pt x="47055" y="45204"/>
                </a:cubicBezTo>
                <a:lnTo>
                  <a:pt x="47055" y="45204"/>
                </a:lnTo>
                <a:cubicBezTo>
                  <a:pt x="47485" y="44718"/>
                  <a:pt x="47925" y="44228"/>
                  <a:pt x="48378" y="43734"/>
                </a:cubicBezTo>
                <a:lnTo>
                  <a:pt x="48378" y="43734"/>
                </a:lnTo>
                <a:cubicBezTo>
                  <a:pt x="48419" y="43772"/>
                  <a:pt x="48461" y="43810"/>
                  <a:pt x="48503" y="43849"/>
                </a:cubicBezTo>
                <a:lnTo>
                  <a:pt x="48503" y="43849"/>
                </a:lnTo>
                <a:cubicBezTo>
                  <a:pt x="48545" y="43810"/>
                  <a:pt x="48587" y="43772"/>
                  <a:pt x="48628" y="43734"/>
                </a:cubicBezTo>
                <a:lnTo>
                  <a:pt x="48628" y="43734"/>
                </a:lnTo>
                <a:cubicBezTo>
                  <a:pt x="49083" y="44230"/>
                  <a:pt x="49526" y="44723"/>
                  <a:pt x="49957" y="45211"/>
                </a:cubicBezTo>
                <a:lnTo>
                  <a:pt x="49957" y="45211"/>
                </a:lnTo>
                <a:cubicBezTo>
                  <a:pt x="49468" y="44746"/>
                  <a:pt x="48984" y="44292"/>
                  <a:pt x="48503" y="43849"/>
                </a:cubicBezTo>
                <a:lnTo>
                  <a:pt x="48503" y="43849"/>
                </a:lnTo>
                <a:cubicBezTo>
                  <a:pt x="48024" y="44290"/>
                  <a:pt x="47542" y="44742"/>
                  <a:pt x="47055" y="45204"/>
                </a:cubicBezTo>
                <a:lnTo>
                  <a:pt x="47055" y="45204"/>
                </a:lnTo>
                <a:cubicBezTo>
                  <a:pt x="22380" y="73144"/>
                  <a:pt x="35446" y="87114"/>
                  <a:pt x="48511" y="87114"/>
                </a:cubicBezTo>
                <a:cubicBezTo>
                  <a:pt x="61574" y="87114"/>
                  <a:pt x="74635" y="73146"/>
                  <a:pt x="49957" y="45211"/>
                </a:cubicBezTo>
                <a:lnTo>
                  <a:pt x="49957" y="45211"/>
                </a:lnTo>
                <a:cubicBezTo>
                  <a:pt x="50754" y="45970"/>
                  <a:pt x="51562" y="46758"/>
                  <a:pt x="52380" y="47576"/>
                </a:cubicBezTo>
                <a:cubicBezTo>
                  <a:pt x="51062" y="46258"/>
                  <a:pt x="49823" y="44967"/>
                  <a:pt x="48660" y="43704"/>
                </a:cubicBezTo>
                <a:lnTo>
                  <a:pt x="48660" y="43704"/>
                </a:lnTo>
                <a:cubicBezTo>
                  <a:pt x="48711" y="43658"/>
                  <a:pt x="48762" y="43611"/>
                  <a:pt x="48812" y="43565"/>
                </a:cubicBezTo>
                <a:lnTo>
                  <a:pt x="48812" y="43565"/>
                </a:lnTo>
                <a:cubicBezTo>
                  <a:pt x="61036" y="54742"/>
                  <a:pt x="70676" y="58833"/>
                  <a:pt x="77734" y="58833"/>
                </a:cubicBezTo>
                <a:cubicBezTo>
                  <a:pt x="97020" y="58833"/>
                  <a:pt x="97022" y="28287"/>
                  <a:pt x="77741" y="282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dockerContainers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7716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Intro_Importance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alibri"/>
              <a:buChar char="-"/>
            </a:pPr>
            <a:r>
              <a:rPr lang="en" dirty="0"/>
              <a:t>Overview of Docker</a:t>
            </a:r>
          </a:p>
        </p:txBody>
      </p:sp>
    </p:spTree>
    <p:extLst>
      <p:ext uri="{BB962C8B-B14F-4D97-AF65-F5344CB8AC3E}">
        <p14:creationId xmlns:p14="http://schemas.microsoft.com/office/powerpoint/2010/main" val="35570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Origin_Story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" sz="1300" dirty="0">
                <a:latin typeface="Arial"/>
                <a:cs typeface="Arial"/>
              </a:rPr>
              <a:t>History and Origin</a:t>
            </a:r>
            <a:endParaRPr lang="en-US" sz="1300" dirty="0">
              <a:solidFill>
                <a:srgbClr val="080808"/>
              </a:solidFill>
              <a:latin typeface="Arial"/>
              <a:cs typeface="Arial"/>
            </a:endParaRPr>
          </a:p>
          <a:p>
            <a:pPr marL="285750" indent="-285750">
              <a:buFont typeface="Calibri,Sans-Serif"/>
              <a:buChar char="-"/>
            </a:pPr>
            <a:r>
              <a:rPr lang="en" sz="1300" dirty="0">
                <a:latin typeface="Arial"/>
                <a:cs typeface="Arial"/>
              </a:rPr>
              <a:t>Importance in Cybersecurity</a:t>
            </a:r>
            <a:endParaRPr lang="en-US" sz="1300" dirty="0">
              <a:solidFill>
                <a:srgbClr val="080808"/>
              </a:solidFill>
              <a:latin typeface="Arial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Whale_withBenifits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alibri"/>
              <a:buChar char="-"/>
            </a:pPr>
            <a:r>
              <a:rPr lang="en" dirty="0"/>
              <a:t>Portability 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Consistency 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Isolation 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Cost Efficiency 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Secure</a:t>
            </a:r>
          </a:p>
          <a:p>
            <a:pPr marL="285750" indent="-285750">
              <a:buFont typeface="Calibri"/>
              <a:buChar char="-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11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Pull_thisWhale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alibri"/>
              <a:buChar char="-"/>
            </a:pPr>
            <a:r>
              <a:rPr lang="en" dirty="0"/>
              <a:t>Installation on </a:t>
            </a:r>
            <a:r>
              <a:rPr lang="en" dirty="0" err="1"/>
              <a:t>Ubutunu</a:t>
            </a:r>
            <a:r>
              <a:rPr lang="en" dirty="0"/>
              <a:t> VMs or whatever we have </a:t>
            </a:r>
          </a:p>
          <a:p>
            <a:pPr marL="285750" indent="-285750">
              <a:buFont typeface="Calibri"/>
              <a:buChar char="-"/>
            </a:pPr>
            <a:r>
              <a:rPr lang="en" dirty="0"/>
              <a:t>Set up tips and Troubleshooting if issues happen</a:t>
            </a:r>
          </a:p>
        </p:txBody>
      </p:sp>
    </p:spTree>
    <p:extLst>
      <p:ext uri="{BB962C8B-B14F-4D97-AF65-F5344CB8AC3E}">
        <p14:creationId xmlns:p14="http://schemas.microsoft.com/office/powerpoint/2010/main" val="24818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Whale_Whisperer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Basic Docker Commands</a:t>
            </a:r>
            <a:endParaRPr lang="en-US" dirty="0"/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docker –version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docker pull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docker run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docker </a:t>
            </a:r>
            <a:r>
              <a:rPr lang="en" dirty="0" err="1"/>
              <a:t>ps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50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</a:t>
            </a:r>
            <a:r>
              <a:rPr lang="en" dirty="0" err="1"/>
              <a:t>HarborHacker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Hands-On Activity: Running Hello World</a:t>
            </a:r>
            <a:endParaRPr lang="en-US" dirty="0"/>
          </a:p>
          <a:p>
            <a:pPr>
              <a:buNone/>
            </a:pPr>
            <a:endParaRPr lang="en"/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Step-by-Step Instructions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Screenshots/Examples</a:t>
            </a:r>
          </a:p>
        </p:txBody>
      </p:sp>
    </p:spTree>
    <p:extLst>
      <p:ext uri="{BB962C8B-B14F-4D97-AF65-F5344CB8AC3E}">
        <p14:creationId xmlns:p14="http://schemas.microsoft.com/office/powerpoint/2010/main" val="29611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3"/>
          <p:cNvGrpSpPr/>
          <p:nvPr/>
        </p:nvGrpSpPr>
        <p:grpSpPr>
          <a:xfrm>
            <a:off x="427825" y="1025350"/>
            <a:ext cx="8265300" cy="3471000"/>
            <a:chOff x="427825" y="1025350"/>
            <a:chExt cx="8265300" cy="3471000"/>
          </a:xfrm>
        </p:grpSpPr>
        <p:grpSp>
          <p:nvGrpSpPr>
            <p:cNvPr id="854" name="Google Shape;854;p33"/>
            <p:cNvGrpSpPr/>
            <p:nvPr/>
          </p:nvGrpSpPr>
          <p:grpSpPr>
            <a:xfrm>
              <a:off x="5046975" y="1027928"/>
              <a:ext cx="3436800" cy="3468422"/>
              <a:chOff x="5046975" y="1027928"/>
              <a:chExt cx="3436800" cy="3468422"/>
            </a:xfrm>
          </p:grpSpPr>
          <p:sp>
            <p:nvSpPr>
              <p:cNvPr id="855" name="Google Shape;855;p33"/>
              <p:cNvSpPr/>
              <p:nvPr/>
            </p:nvSpPr>
            <p:spPr>
              <a:xfrm>
                <a:off x="5046975" y="1027928"/>
                <a:ext cx="3436800" cy="1234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5474125" y="1037650"/>
                <a:ext cx="2956800" cy="3198900"/>
              </a:xfrm>
              <a:prstGeom prst="round1Rect">
                <a:avLst>
                  <a:gd name="adj" fmla="val 4377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 rot="10800000">
                <a:off x="5479300" y="4236550"/>
                <a:ext cx="2956800" cy="25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" name="Google Shape;858;p33"/>
            <p:cNvSpPr/>
            <p:nvPr/>
          </p:nvSpPr>
          <p:spPr>
            <a:xfrm rot="10800000" flipH="1">
              <a:off x="8430925" y="1025350"/>
              <a:ext cx="262200" cy="32112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33"/>
            <p:cNvGrpSpPr/>
            <p:nvPr/>
          </p:nvGrpSpPr>
          <p:grpSpPr>
            <a:xfrm>
              <a:off x="427825" y="3643325"/>
              <a:ext cx="5046300" cy="593150"/>
              <a:chOff x="427825" y="3643325"/>
              <a:chExt cx="5046300" cy="593150"/>
            </a:xfrm>
          </p:grpSpPr>
          <p:sp>
            <p:nvSpPr>
              <p:cNvPr id="860" name="Google Shape;860;p33"/>
              <p:cNvSpPr/>
              <p:nvPr/>
            </p:nvSpPr>
            <p:spPr>
              <a:xfrm>
                <a:off x="427825" y="3662875"/>
                <a:ext cx="1011000" cy="573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10800000">
                <a:off x="427825" y="3643325"/>
                <a:ext cx="5046300" cy="5931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3"/>
            <p:cNvSpPr/>
            <p:nvPr/>
          </p:nvSpPr>
          <p:spPr>
            <a:xfrm>
              <a:off x="427825" y="1027925"/>
              <a:ext cx="5046300" cy="261540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33"/>
            <p:cNvCxnSpPr/>
            <p:nvPr/>
          </p:nvCxnSpPr>
          <p:spPr>
            <a:xfrm>
              <a:off x="437550" y="1251575"/>
              <a:ext cx="498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33"/>
          <p:cNvGrpSpPr/>
          <p:nvPr/>
        </p:nvGrpSpPr>
        <p:grpSpPr>
          <a:xfrm>
            <a:off x="8365225" y="1147567"/>
            <a:ext cx="393600" cy="2943158"/>
            <a:chOff x="8365225" y="1147567"/>
            <a:chExt cx="393600" cy="2943158"/>
          </a:xfrm>
        </p:grpSpPr>
        <p:grpSp>
          <p:nvGrpSpPr>
            <p:cNvPr id="865" name="Google Shape;865;p33"/>
            <p:cNvGrpSpPr/>
            <p:nvPr/>
          </p:nvGrpSpPr>
          <p:grpSpPr>
            <a:xfrm>
              <a:off x="8365225" y="1800925"/>
              <a:ext cx="393600" cy="2289800"/>
              <a:chOff x="8365225" y="1589725"/>
              <a:chExt cx="393600" cy="2289800"/>
            </a:xfrm>
          </p:grpSpPr>
          <p:cxnSp>
            <p:nvCxnSpPr>
              <p:cNvPr id="866" name="Google Shape;866;p33"/>
              <p:cNvCxnSpPr/>
              <p:nvPr/>
            </p:nvCxnSpPr>
            <p:spPr>
              <a:xfrm>
                <a:off x="8562025" y="1683225"/>
                <a:ext cx="0" cy="219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867" name="Google Shape;867;p33"/>
              <p:cNvSpPr/>
              <p:nvPr/>
            </p:nvSpPr>
            <p:spPr>
              <a:xfrm rot="10800000" flipH="1">
                <a:off x="85620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10800000">
                <a:off x="8365225" y="1589725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33"/>
            <p:cNvGrpSpPr/>
            <p:nvPr/>
          </p:nvGrpSpPr>
          <p:grpSpPr>
            <a:xfrm rot="5400000" flipH="1">
              <a:off x="8547704" y="1073332"/>
              <a:ext cx="28647" cy="177117"/>
              <a:chOff x="6038025" y="856150"/>
              <a:chExt cx="281400" cy="1739850"/>
            </a:xfrm>
          </p:grpSpPr>
          <p:sp>
            <p:nvSpPr>
              <p:cNvPr id="870" name="Google Shape;870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4" name="Google Shape;874;p33"/>
          <p:cNvGrpSpPr/>
          <p:nvPr/>
        </p:nvGrpSpPr>
        <p:grpSpPr>
          <a:xfrm>
            <a:off x="8650575" y="843200"/>
            <a:ext cx="204963" cy="3653150"/>
            <a:chOff x="8650575" y="843200"/>
            <a:chExt cx="204963" cy="3653150"/>
          </a:xfrm>
        </p:grpSpPr>
        <p:grpSp>
          <p:nvGrpSpPr>
            <p:cNvPr id="875" name="Google Shape;875;p33"/>
            <p:cNvGrpSpPr/>
            <p:nvPr/>
          </p:nvGrpSpPr>
          <p:grpSpPr>
            <a:xfrm flipH="1">
              <a:off x="8650575" y="843200"/>
              <a:ext cx="204963" cy="184800"/>
              <a:chOff x="291700" y="632000"/>
              <a:chExt cx="204963" cy="184800"/>
            </a:xfrm>
          </p:grpSpPr>
          <p:cxnSp>
            <p:nvCxnSpPr>
              <p:cNvPr id="876" name="Google Shape;876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650575" y="4311550"/>
              <a:ext cx="204963" cy="184800"/>
              <a:chOff x="291700" y="632000"/>
              <a:chExt cx="204963" cy="184800"/>
            </a:xfrm>
          </p:grpSpPr>
          <p:cxnSp>
            <p:nvCxnSpPr>
              <p:cNvPr id="879" name="Google Shape;879;p33"/>
              <p:cNvCxnSpPr/>
              <p:nvPr/>
            </p:nvCxnSpPr>
            <p:spPr>
              <a:xfrm>
                <a:off x="296563" y="658725"/>
                <a:ext cx="200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3"/>
              <p:cNvCxnSpPr/>
              <p:nvPr/>
            </p:nvCxnSpPr>
            <p:spPr>
              <a:xfrm>
                <a:off x="291700" y="632000"/>
                <a:ext cx="0" cy="1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</p:grpSp>
      <p:grpSp>
        <p:nvGrpSpPr>
          <p:cNvPr id="881" name="Google Shape;881;p33"/>
          <p:cNvGrpSpPr/>
          <p:nvPr/>
        </p:nvGrpSpPr>
        <p:grpSpPr>
          <a:xfrm>
            <a:off x="483700" y="1068625"/>
            <a:ext cx="4663085" cy="146700"/>
            <a:chOff x="483700" y="1068625"/>
            <a:chExt cx="4663085" cy="146700"/>
          </a:xfrm>
        </p:grpSpPr>
        <p:grpSp>
          <p:nvGrpSpPr>
            <p:cNvPr id="882" name="Google Shape;882;p33"/>
            <p:cNvGrpSpPr/>
            <p:nvPr/>
          </p:nvGrpSpPr>
          <p:grpSpPr>
            <a:xfrm>
              <a:off x="483700" y="1068625"/>
              <a:ext cx="281450" cy="146700"/>
              <a:chOff x="6152250" y="2980100"/>
              <a:chExt cx="281450" cy="146700"/>
            </a:xfrm>
          </p:grpSpPr>
          <p:cxnSp>
            <p:nvCxnSpPr>
              <p:cNvPr id="883" name="Google Shape;883;p33"/>
              <p:cNvCxnSpPr/>
              <p:nvPr/>
            </p:nvCxnSpPr>
            <p:spPr>
              <a:xfrm>
                <a:off x="615225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33"/>
              <p:cNvCxnSpPr/>
              <p:nvPr/>
            </p:nvCxnSpPr>
            <p:spPr>
              <a:xfrm>
                <a:off x="6185058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33"/>
              <p:cNvCxnSpPr/>
              <p:nvPr/>
            </p:nvCxnSpPr>
            <p:spPr>
              <a:xfrm>
                <a:off x="6217867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33"/>
              <p:cNvCxnSpPr/>
              <p:nvPr/>
            </p:nvCxnSpPr>
            <p:spPr>
              <a:xfrm>
                <a:off x="6250675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33"/>
              <p:cNvCxnSpPr/>
              <p:nvPr/>
            </p:nvCxnSpPr>
            <p:spPr>
              <a:xfrm>
                <a:off x="6283483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33"/>
              <p:cNvCxnSpPr/>
              <p:nvPr/>
            </p:nvCxnSpPr>
            <p:spPr>
              <a:xfrm>
                <a:off x="6316292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33"/>
              <p:cNvCxnSpPr/>
              <p:nvPr/>
            </p:nvCxnSpPr>
            <p:spPr>
              <a:xfrm>
                <a:off x="6349100" y="2980100"/>
                <a:ext cx="84600" cy="14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0" name="Google Shape;890;p33"/>
            <p:cNvGrpSpPr/>
            <p:nvPr/>
          </p:nvGrpSpPr>
          <p:grpSpPr>
            <a:xfrm rot="5400000" flipH="1">
              <a:off x="5043904" y="1073332"/>
              <a:ext cx="28647" cy="177117"/>
              <a:chOff x="6038025" y="856150"/>
              <a:chExt cx="281400" cy="1739850"/>
            </a:xfrm>
          </p:grpSpPr>
          <p:sp>
            <p:nvSpPr>
              <p:cNvPr id="891" name="Google Shape;89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5" name="Google Shape;895;p33"/>
          <p:cNvGrpSpPr/>
          <p:nvPr/>
        </p:nvGrpSpPr>
        <p:grpSpPr>
          <a:xfrm>
            <a:off x="4988495" y="3780085"/>
            <a:ext cx="319628" cy="319628"/>
            <a:chOff x="4958599" y="3495298"/>
            <a:chExt cx="466747" cy="466747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4958599" y="3495298"/>
              <a:ext cx="466747" cy="466747"/>
              <a:chOff x="5804675" y="632000"/>
              <a:chExt cx="719400" cy="719400"/>
            </a:xfrm>
          </p:grpSpPr>
          <p:sp>
            <p:nvSpPr>
              <p:cNvPr id="897" name="Google Shape;897;p33"/>
              <p:cNvSpPr/>
              <p:nvPr/>
            </p:nvSpPr>
            <p:spPr>
              <a:xfrm>
                <a:off x="5804675" y="632000"/>
                <a:ext cx="719400" cy="7194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940875" y="768125"/>
                <a:ext cx="447000" cy="4473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9" name="Google Shape;899;p33"/>
            <p:cNvCxnSpPr>
              <a:stCxn id="898" idx="2"/>
              <a:endCxn id="898" idx="6"/>
            </p:cNvCxnSpPr>
            <p:nvPr/>
          </p:nvCxnSpPr>
          <p:spPr>
            <a:xfrm>
              <a:off x="5046965" y="3728720"/>
              <a:ext cx="290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3"/>
            <p:cNvCxnSpPr>
              <a:stCxn id="898" idx="0"/>
              <a:endCxn id="898" idx="4"/>
            </p:cNvCxnSpPr>
            <p:nvPr/>
          </p:nvCxnSpPr>
          <p:spPr>
            <a:xfrm>
              <a:off x="5191972" y="3583616"/>
              <a:ext cx="0" cy="290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33"/>
            <p:cNvSpPr/>
            <p:nvPr/>
          </p:nvSpPr>
          <p:spPr>
            <a:xfrm>
              <a:off x="5002100" y="3538750"/>
              <a:ext cx="379800" cy="3798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5002125" y="3538750"/>
              <a:ext cx="379800" cy="37980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437550" y="1310348"/>
            <a:ext cx="5046300" cy="2281489"/>
            <a:chOff x="437550" y="1310348"/>
            <a:chExt cx="5046300" cy="2281489"/>
          </a:xfrm>
        </p:grpSpPr>
        <p:cxnSp>
          <p:nvCxnSpPr>
            <p:cNvPr id="917" name="Google Shape;917;p33"/>
            <p:cNvCxnSpPr/>
            <p:nvPr/>
          </p:nvCxnSpPr>
          <p:spPr>
            <a:xfrm>
              <a:off x="437550" y="359183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33"/>
            <p:cNvCxnSpPr/>
            <p:nvPr/>
          </p:nvCxnSpPr>
          <p:spPr>
            <a:xfrm>
              <a:off x="437550" y="1310348"/>
              <a:ext cx="504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9" name="Google Shape;919;p33"/>
          <p:cNvGrpSpPr/>
          <p:nvPr/>
        </p:nvGrpSpPr>
        <p:grpSpPr>
          <a:xfrm>
            <a:off x="5778894" y="4285351"/>
            <a:ext cx="2219804" cy="134965"/>
            <a:chOff x="5778894" y="4285351"/>
            <a:chExt cx="2219804" cy="134965"/>
          </a:xfrm>
        </p:grpSpPr>
        <p:grpSp>
          <p:nvGrpSpPr>
            <p:cNvPr id="920" name="Google Shape;920;p33"/>
            <p:cNvGrpSpPr/>
            <p:nvPr/>
          </p:nvGrpSpPr>
          <p:grpSpPr>
            <a:xfrm rot="5400000" flipH="1">
              <a:off x="5853129" y="4283107"/>
              <a:ext cx="28647" cy="177117"/>
              <a:chOff x="6038025" y="856150"/>
              <a:chExt cx="281400" cy="1739850"/>
            </a:xfrm>
          </p:grpSpPr>
          <p:sp>
            <p:nvSpPr>
              <p:cNvPr id="921" name="Google Shape;92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33"/>
            <p:cNvGrpSpPr/>
            <p:nvPr/>
          </p:nvGrpSpPr>
          <p:grpSpPr>
            <a:xfrm rot="5400000" flipH="1">
              <a:off x="7895816" y="4283107"/>
              <a:ext cx="28647" cy="177117"/>
              <a:chOff x="6038025" y="856150"/>
              <a:chExt cx="281400" cy="1739850"/>
            </a:xfrm>
          </p:grpSpPr>
          <p:sp>
            <p:nvSpPr>
              <p:cNvPr id="926" name="Google Shape;926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3"/>
            <p:cNvGrpSpPr/>
            <p:nvPr/>
          </p:nvGrpSpPr>
          <p:grpSpPr>
            <a:xfrm rot="5400000" flipH="1">
              <a:off x="6943379" y="4283107"/>
              <a:ext cx="28647" cy="177117"/>
              <a:chOff x="6038025" y="856150"/>
              <a:chExt cx="281400" cy="1739850"/>
            </a:xfrm>
          </p:grpSpPr>
          <p:sp>
            <p:nvSpPr>
              <p:cNvPr id="931" name="Google Shape;931;p33"/>
              <p:cNvSpPr/>
              <p:nvPr/>
            </p:nvSpPr>
            <p:spPr>
              <a:xfrm>
                <a:off x="6038025" y="8561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6038025" y="13423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6038025" y="182845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6038025" y="2314600"/>
                <a:ext cx="281400" cy="28140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33"/>
            <p:cNvGrpSpPr/>
            <p:nvPr/>
          </p:nvGrpSpPr>
          <p:grpSpPr>
            <a:xfrm>
              <a:off x="7331420" y="4285351"/>
              <a:ext cx="204986" cy="134965"/>
              <a:chOff x="1866825" y="243075"/>
              <a:chExt cx="597800" cy="393600"/>
            </a:xfrm>
          </p:grpSpPr>
          <p:sp>
            <p:nvSpPr>
              <p:cNvPr id="936" name="Google Shape;936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3"/>
            <p:cNvGrpSpPr/>
            <p:nvPr/>
          </p:nvGrpSpPr>
          <p:grpSpPr>
            <a:xfrm>
              <a:off x="6310082" y="4285351"/>
              <a:ext cx="204986" cy="134965"/>
              <a:chOff x="1866825" y="243075"/>
              <a:chExt cx="597800" cy="393600"/>
            </a:xfrm>
          </p:grpSpPr>
          <p:sp>
            <p:nvSpPr>
              <p:cNvPr id="939" name="Google Shape;939;p33"/>
              <p:cNvSpPr/>
              <p:nvPr/>
            </p:nvSpPr>
            <p:spPr>
              <a:xfrm>
                <a:off x="18668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2071025" y="243075"/>
                <a:ext cx="393600" cy="393600"/>
              </a:xfrm>
              <a:prstGeom prst="ellipse">
                <a:avLst/>
              </a:prstGeom>
              <a:noFill/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3"/>
          <p:cNvGrpSpPr/>
          <p:nvPr/>
        </p:nvGrpSpPr>
        <p:grpSpPr>
          <a:xfrm>
            <a:off x="201116" y="647138"/>
            <a:ext cx="1882072" cy="3469190"/>
            <a:chOff x="201116" y="647138"/>
            <a:chExt cx="1882072" cy="3469190"/>
          </a:xfrm>
        </p:grpSpPr>
        <p:grpSp>
          <p:nvGrpSpPr>
            <p:cNvPr id="942" name="Google Shape;942;p33"/>
            <p:cNvGrpSpPr/>
            <p:nvPr/>
          </p:nvGrpSpPr>
          <p:grpSpPr>
            <a:xfrm rot="-3599111">
              <a:off x="261649" y="884224"/>
              <a:ext cx="146756" cy="90123"/>
              <a:chOff x="5744688" y="2897475"/>
              <a:chExt cx="944800" cy="580200"/>
            </a:xfrm>
          </p:grpSpPr>
          <p:sp>
            <p:nvSpPr>
              <p:cNvPr id="943" name="Google Shape;943;p33"/>
              <p:cNvSpPr/>
              <p:nvPr/>
            </p:nvSpPr>
            <p:spPr>
              <a:xfrm>
                <a:off x="6072050" y="28974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57446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6399388" y="3187575"/>
                <a:ext cx="290100" cy="2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3"/>
            <p:cNvGrpSpPr/>
            <p:nvPr/>
          </p:nvGrpSpPr>
          <p:grpSpPr>
            <a:xfrm>
              <a:off x="259288" y="843200"/>
              <a:ext cx="534725" cy="2810100"/>
              <a:chOff x="291700" y="632000"/>
              <a:chExt cx="534725" cy="2810100"/>
            </a:xfrm>
          </p:grpSpPr>
          <p:cxnSp>
            <p:nvCxnSpPr>
              <p:cNvPr id="947" name="Google Shape;947;p33"/>
              <p:cNvCxnSpPr/>
              <p:nvPr/>
            </p:nvCxnSpPr>
            <p:spPr>
              <a:xfrm>
                <a:off x="301425" y="632000"/>
                <a:ext cx="525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3"/>
              <p:cNvCxnSpPr/>
              <p:nvPr/>
            </p:nvCxnSpPr>
            <p:spPr>
              <a:xfrm>
                <a:off x="291700" y="632000"/>
                <a:ext cx="0" cy="281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9" name="Google Shape;949;p33"/>
            <p:cNvGrpSpPr/>
            <p:nvPr/>
          </p:nvGrpSpPr>
          <p:grpSpPr>
            <a:xfrm>
              <a:off x="201116" y="3643328"/>
              <a:ext cx="112719" cy="472999"/>
              <a:chOff x="8280966" y="3432128"/>
              <a:chExt cx="112719" cy="472999"/>
            </a:xfrm>
          </p:grpSpPr>
          <p:grpSp>
            <p:nvGrpSpPr>
              <p:cNvPr id="950" name="Google Shape;950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51" name="Google Shape;95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3" name="Google Shape;953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54" name="Google Shape;954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55" name="Google Shape;955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6" name="Google Shape;956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57" name="Google Shape;957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58" name="Google Shape;958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0" name="Google Shape;960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1" name="Google Shape;961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63" name="Google Shape;963;p33"/>
            <p:cNvGrpSpPr/>
            <p:nvPr/>
          </p:nvGrpSpPr>
          <p:grpSpPr>
            <a:xfrm rot="5400000">
              <a:off x="945291" y="607434"/>
              <a:ext cx="112719" cy="472999"/>
              <a:chOff x="8280966" y="3432128"/>
              <a:chExt cx="112719" cy="472999"/>
            </a:xfrm>
          </p:grpSpPr>
          <p:grpSp>
            <p:nvGrpSpPr>
              <p:cNvPr id="964" name="Google Shape;964;p33"/>
              <p:cNvGrpSpPr/>
              <p:nvPr/>
            </p:nvGrpSpPr>
            <p:grpSpPr>
              <a:xfrm>
                <a:off x="8281049" y="3432128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65" name="Google Shape;96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7" name="Google Shape;967;p33"/>
              <p:cNvGrpSpPr/>
              <p:nvPr/>
            </p:nvGrpSpPr>
            <p:grpSpPr>
              <a:xfrm>
                <a:off x="8280966" y="3612318"/>
                <a:ext cx="112607" cy="112607"/>
                <a:chOff x="3050281" y="152815"/>
                <a:chExt cx="549841" cy="549841"/>
              </a:xfrm>
            </p:grpSpPr>
            <p:grpSp>
              <p:nvGrpSpPr>
                <p:cNvPr id="968" name="Google Shape;968;p33"/>
                <p:cNvGrpSpPr/>
                <p:nvPr/>
              </p:nvGrpSpPr>
              <p:grpSpPr>
                <a:xfrm>
                  <a:off x="3130800" y="233350"/>
                  <a:ext cx="388800" cy="388800"/>
                  <a:chOff x="1662700" y="87500"/>
                  <a:chExt cx="388800" cy="388800"/>
                </a:xfrm>
              </p:grpSpPr>
              <p:cxnSp>
                <p:nvCxnSpPr>
                  <p:cNvPr id="969" name="Google Shape;969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1" name="Google Shape;971;p33"/>
                <p:cNvGrpSpPr/>
                <p:nvPr/>
              </p:nvGrpSpPr>
              <p:grpSpPr>
                <a:xfrm rot="2700000">
                  <a:off x="3130804" y="233337"/>
                  <a:ext cx="388796" cy="388796"/>
                  <a:chOff x="1662700" y="87500"/>
                  <a:chExt cx="388800" cy="388800"/>
                </a:xfrm>
              </p:grpSpPr>
              <p:cxnSp>
                <p:nvCxnSpPr>
                  <p:cNvPr id="972" name="Google Shape;972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33"/>
                  <p:cNvCxnSpPr/>
                  <p:nvPr/>
                </p:nvCxnSpPr>
                <p:spPr>
                  <a:xfrm>
                    <a:off x="1857100" y="87500"/>
                    <a:ext cx="0" cy="388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4" name="Google Shape;974;p33"/>
              <p:cNvGrpSpPr/>
              <p:nvPr/>
            </p:nvGrpSpPr>
            <p:grpSpPr>
              <a:xfrm>
                <a:off x="8281049" y="3792453"/>
                <a:ext cx="112635" cy="112674"/>
                <a:chOff x="1662700" y="87500"/>
                <a:chExt cx="388800" cy="388800"/>
              </a:xfrm>
            </p:grpSpPr>
            <p:cxnSp>
              <p:nvCxnSpPr>
                <p:cNvPr id="975" name="Google Shape;975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33"/>
                <p:cNvCxnSpPr/>
                <p:nvPr/>
              </p:nvCxnSpPr>
              <p:spPr>
                <a:xfrm>
                  <a:off x="1857100" y="87500"/>
                  <a:ext cx="0" cy="388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77" name="Google Shape;977;p33"/>
            <p:cNvGrpSpPr/>
            <p:nvPr/>
          </p:nvGrpSpPr>
          <p:grpSpPr>
            <a:xfrm rot="5400000">
              <a:off x="1504806" y="462356"/>
              <a:ext cx="393600" cy="763163"/>
              <a:chOff x="8365225" y="3116250"/>
              <a:chExt cx="393600" cy="763163"/>
            </a:xfrm>
          </p:grpSpPr>
          <p:cxnSp>
            <p:nvCxnSpPr>
              <p:cNvPr id="978" name="Google Shape;978;p33"/>
              <p:cNvCxnSpPr/>
              <p:nvPr/>
            </p:nvCxnSpPr>
            <p:spPr>
              <a:xfrm rot="5400000">
                <a:off x="8225438" y="3542813"/>
                <a:ext cx="67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79" name="Google Shape;979;p33"/>
              <p:cNvSpPr/>
              <p:nvPr/>
            </p:nvSpPr>
            <p:spPr>
              <a:xfrm rot="10800000" flipH="1">
                <a:off x="85620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 rot="10800000">
                <a:off x="8365225" y="3116250"/>
                <a:ext cx="196800" cy="19680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1" name="Google Shape;981;p33"/>
          <p:cNvGrpSpPr/>
          <p:nvPr/>
        </p:nvGrpSpPr>
        <p:grpSpPr>
          <a:xfrm>
            <a:off x="5649026" y="3643325"/>
            <a:ext cx="2594700" cy="472500"/>
            <a:chOff x="5649026" y="3643325"/>
            <a:chExt cx="2594700" cy="472500"/>
          </a:xfrm>
        </p:grpSpPr>
        <p:pic>
          <p:nvPicPr>
            <p:cNvPr id="982" name="Google Shape;982;p33"/>
            <p:cNvPicPr preferRelativeResize="0"/>
            <p:nvPr/>
          </p:nvPicPr>
          <p:blipFill rotWithShape="1">
            <a:blip r:embed="rId3">
              <a:alphaModFix/>
            </a:blip>
            <a:srcRect l="60168" r="27691"/>
            <a:stretch/>
          </p:blipFill>
          <p:spPr>
            <a:xfrm rot="5400000">
              <a:off x="6710126" y="2582225"/>
              <a:ext cx="472500" cy="2594700"/>
            </a:xfrm>
            <a:prstGeom prst="round1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983" name="Google Shape;983;p33"/>
            <p:cNvGrpSpPr/>
            <p:nvPr/>
          </p:nvGrpSpPr>
          <p:grpSpPr>
            <a:xfrm>
              <a:off x="5781128" y="3719639"/>
              <a:ext cx="2288823" cy="319767"/>
              <a:chOff x="5781128" y="3719639"/>
              <a:chExt cx="2288823" cy="319767"/>
            </a:xfrm>
          </p:grpSpPr>
          <p:grpSp>
            <p:nvGrpSpPr>
              <p:cNvPr id="984" name="Google Shape;984;p33"/>
              <p:cNvGrpSpPr/>
              <p:nvPr/>
            </p:nvGrpSpPr>
            <p:grpSpPr>
              <a:xfrm rot="5400000">
                <a:off x="5736347" y="3793212"/>
                <a:ext cx="262195" cy="172633"/>
                <a:chOff x="1866825" y="243075"/>
                <a:chExt cx="597800" cy="393600"/>
              </a:xfrm>
            </p:grpSpPr>
            <p:sp>
              <p:nvSpPr>
                <p:cNvPr id="985" name="Google Shape;985;p33"/>
                <p:cNvSpPr/>
                <p:nvPr/>
              </p:nvSpPr>
              <p:spPr>
                <a:xfrm>
                  <a:off x="18668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3"/>
                <p:cNvSpPr/>
                <p:nvPr/>
              </p:nvSpPr>
              <p:spPr>
                <a:xfrm>
                  <a:off x="2071025" y="243075"/>
                  <a:ext cx="393600" cy="393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7" name="Google Shape;987;p33"/>
              <p:cNvGrpSpPr/>
              <p:nvPr/>
            </p:nvGrpSpPr>
            <p:grpSpPr>
              <a:xfrm>
                <a:off x="7750323" y="3719639"/>
                <a:ext cx="319629" cy="319767"/>
                <a:chOff x="2586325" y="24313"/>
                <a:chExt cx="1383075" cy="1383075"/>
              </a:xfrm>
            </p:grpSpPr>
            <p:sp>
              <p:nvSpPr>
                <p:cNvPr id="988" name="Google Shape;988;p33"/>
                <p:cNvSpPr/>
                <p:nvPr/>
              </p:nvSpPr>
              <p:spPr>
                <a:xfrm>
                  <a:off x="2586325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3"/>
                <p:cNvSpPr/>
                <p:nvPr/>
              </p:nvSpPr>
              <p:spPr>
                <a:xfrm>
                  <a:off x="3043300" y="252800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3"/>
                <p:cNvSpPr/>
                <p:nvPr/>
              </p:nvSpPr>
              <p:spPr>
                <a:xfrm rot="5400000">
                  <a:off x="2814813" y="24313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3"/>
                <p:cNvSpPr/>
                <p:nvPr/>
              </p:nvSpPr>
              <p:spPr>
                <a:xfrm rot="5400000">
                  <a:off x="2814813" y="481288"/>
                  <a:ext cx="926100" cy="926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2" name="Google Shape;992;p33"/>
              <p:cNvSpPr/>
              <p:nvPr/>
            </p:nvSpPr>
            <p:spPr>
              <a:xfrm>
                <a:off x="6802333" y="3738800"/>
                <a:ext cx="281389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110783" h="110782" extrusionOk="0">
                    <a:moveTo>
                      <a:pt x="55392" y="1"/>
                    </a:moveTo>
                    <a:cubicBezTo>
                      <a:pt x="55392" y="14690"/>
                      <a:pt x="52622" y="26322"/>
                      <a:pt x="47083" y="35185"/>
                    </a:cubicBezTo>
                    <a:cubicBezTo>
                      <a:pt x="36847" y="32969"/>
                      <a:pt x="26589" y="26588"/>
                      <a:pt x="16353" y="16353"/>
                    </a:cubicBezTo>
                    <a:lnTo>
                      <a:pt x="16353" y="16353"/>
                    </a:lnTo>
                    <a:cubicBezTo>
                      <a:pt x="26589" y="26589"/>
                      <a:pt x="32970" y="36847"/>
                      <a:pt x="35185" y="47083"/>
                    </a:cubicBezTo>
                    <a:cubicBezTo>
                      <a:pt x="26323" y="52622"/>
                      <a:pt x="14691" y="55391"/>
                      <a:pt x="1" y="55391"/>
                    </a:cubicBezTo>
                    <a:cubicBezTo>
                      <a:pt x="14691" y="55391"/>
                      <a:pt x="26323" y="58161"/>
                      <a:pt x="35185" y="63700"/>
                    </a:cubicBezTo>
                    <a:cubicBezTo>
                      <a:pt x="32970" y="73958"/>
                      <a:pt x="26589" y="84194"/>
                      <a:pt x="16352" y="94453"/>
                    </a:cubicBezTo>
                    <a:cubicBezTo>
                      <a:pt x="26589" y="84194"/>
                      <a:pt x="36847" y="77836"/>
                      <a:pt x="47083" y="75620"/>
                    </a:cubicBezTo>
                    <a:cubicBezTo>
                      <a:pt x="52622" y="84482"/>
                      <a:pt x="55392" y="96114"/>
                      <a:pt x="55392" y="110782"/>
                    </a:cubicBezTo>
                    <a:cubicBezTo>
                      <a:pt x="55392" y="96114"/>
                      <a:pt x="58161" y="84482"/>
                      <a:pt x="63700" y="75620"/>
                    </a:cubicBezTo>
                    <a:cubicBezTo>
                      <a:pt x="73959" y="77836"/>
                      <a:pt x="84195" y="84194"/>
                      <a:pt x="94453" y="94453"/>
                    </a:cubicBezTo>
                    <a:cubicBezTo>
                      <a:pt x="84195" y="84194"/>
                      <a:pt x="77836" y="73958"/>
                      <a:pt x="75620" y="63700"/>
                    </a:cubicBezTo>
                    <a:cubicBezTo>
                      <a:pt x="84483" y="58161"/>
                      <a:pt x="96115" y="55391"/>
                      <a:pt x="110783" y="55391"/>
                    </a:cubicBezTo>
                    <a:cubicBezTo>
                      <a:pt x="96115" y="55391"/>
                      <a:pt x="84483" y="52622"/>
                      <a:pt x="75620" y="47083"/>
                    </a:cubicBezTo>
                    <a:cubicBezTo>
                      <a:pt x="77836" y="36847"/>
                      <a:pt x="84195" y="26589"/>
                      <a:pt x="94452" y="16353"/>
                    </a:cubicBezTo>
                    <a:lnTo>
                      <a:pt x="94452" y="16353"/>
                    </a:lnTo>
                    <a:cubicBezTo>
                      <a:pt x="84194" y="26589"/>
                      <a:pt x="73958" y="32969"/>
                      <a:pt x="63700" y="35185"/>
                    </a:cubicBezTo>
                    <a:cubicBezTo>
                      <a:pt x="58161" y="26322"/>
                      <a:pt x="55392" y="14690"/>
                      <a:pt x="55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7319285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6361810" y="3787479"/>
                <a:ext cx="204959" cy="184028"/>
              </a:xfrm>
              <a:custGeom>
                <a:avLst/>
                <a:gdLst/>
                <a:ahLst/>
                <a:cxnLst/>
                <a:rect l="l" t="t" r="r" b="b"/>
                <a:pathLst>
                  <a:path w="97022" h="87114" extrusionOk="0">
                    <a:moveTo>
                      <a:pt x="48511" y="1"/>
                    </a:moveTo>
                    <a:cubicBezTo>
                      <a:pt x="35445" y="1"/>
                      <a:pt x="22377" y="13978"/>
                      <a:pt x="47062" y="41932"/>
                    </a:cubicBezTo>
                    <a:lnTo>
                      <a:pt x="47062" y="41932"/>
                    </a:lnTo>
                    <a:cubicBezTo>
                      <a:pt x="47546" y="42393"/>
                      <a:pt x="48026" y="42842"/>
                      <a:pt x="48503" y="43281"/>
                    </a:cubicBezTo>
                    <a:lnTo>
                      <a:pt x="48503" y="43281"/>
                    </a:lnTo>
                    <a:cubicBezTo>
                      <a:pt x="48982" y="42840"/>
                      <a:pt x="49464" y="42388"/>
                      <a:pt x="49951" y="41925"/>
                    </a:cubicBezTo>
                    <a:lnTo>
                      <a:pt x="49951" y="41925"/>
                    </a:lnTo>
                    <a:cubicBezTo>
                      <a:pt x="74637" y="13976"/>
                      <a:pt x="61575" y="1"/>
                      <a:pt x="48511" y="1"/>
                    </a:cubicBezTo>
                    <a:close/>
                    <a:moveTo>
                      <a:pt x="19275" y="28287"/>
                    </a:moveTo>
                    <a:cubicBezTo>
                      <a:pt x="1" y="28287"/>
                      <a:pt x="3" y="58833"/>
                      <a:pt x="19282" y="58833"/>
                    </a:cubicBezTo>
                    <a:cubicBezTo>
                      <a:pt x="26337" y="58833"/>
                      <a:pt x="35974" y="54742"/>
                      <a:pt x="48194" y="43565"/>
                    </a:cubicBezTo>
                    <a:lnTo>
                      <a:pt x="48194" y="43565"/>
                    </a:lnTo>
                    <a:cubicBezTo>
                      <a:pt x="35971" y="32380"/>
                      <a:pt x="26331" y="28287"/>
                      <a:pt x="19275" y="28287"/>
                    </a:cubicBezTo>
                    <a:close/>
                    <a:moveTo>
                      <a:pt x="77741" y="28287"/>
                    </a:moveTo>
                    <a:cubicBezTo>
                      <a:pt x="70682" y="28287"/>
                      <a:pt x="61039" y="32380"/>
                      <a:pt x="48812" y="43565"/>
                    </a:cubicBezTo>
                    <a:cubicBezTo>
                      <a:pt x="48762" y="43519"/>
                      <a:pt x="48711" y="43472"/>
                      <a:pt x="48660" y="43426"/>
                    </a:cubicBezTo>
                    <a:lnTo>
                      <a:pt x="48660" y="43426"/>
                    </a:lnTo>
                    <a:cubicBezTo>
                      <a:pt x="49823" y="42163"/>
                      <a:pt x="51062" y="40873"/>
                      <a:pt x="52379" y="39556"/>
                    </a:cubicBezTo>
                    <a:lnTo>
                      <a:pt x="52379" y="39556"/>
                    </a:lnTo>
                    <a:cubicBezTo>
                      <a:pt x="51559" y="40376"/>
                      <a:pt x="50749" y="41166"/>
                      <a:pt x="49951" y="41925"/>
                    </a:cubicBezTo>
                    <a:lnTo>
                      <a:pt x="49951" y="41925"/>
                    </a:lnTo>
                    <a:cubicBezTo>
                      <a:pt x="49521" y="42411"/>
                      <a:pt x="49081" y="42902"/>
                      <a:pt x="48628" y="43396"/>
                    </a:cubicBezTo>
                    <a:lnTo>
                      <a:pt x="48628" y="43396"/>
                    </a:lnTo>
                    <a:cubicBezTo>
                      <a:pt x="48587" y="43358"/>
                      <a:pt x="48545" y="43319"/>
                      <a:pt x="48503" y="43281"/>
                    </a:cubicBezTo>
                    <a:lnTo>
                      <a:pt x="48503" y="43281"/>
                    </a:lnTo>
                    <a:cubicBezTo>
                      <a:pt x="48461" y="43319"/>
                      <a:pt x="48419" y="43358"/>
                      <a:pt x="48378" y="43396"/>
                    </a:cubicBezTo>
                    <a:lnTo>
                      <a:pt x="48378" y="43396"/>
                    </a:lnTo>
                    <a:cubicBezTo>
                      <a:pt x="47927" y="42904"/>
                      <a:pt x="47489" y="42416"/>
                      <a:pt x="47062" y="41932"/>
                    </a:cubicBezTo>
                    <a:lnTo>
                      <a:pt x="47062" y="41932"/>
                    </a:lnTo>
                    <a:cubicBezTo>
                      <a:pt x="46260" y="41170"/>
                      <a:pt x="45448" y="40379"/>
                      <a:pt x="44626" y="39556"/>
                    </a:cubicBezTo>
                    <a:lnTo>
                      <a:pt x="44626" y="39556"/>
                    </a:lnTo>
                    <a:cubicBezTo>
                      <a:pt x="45943" y="40873"/>
                      <a:pt x="47182" y="42163"/>
                      <a:pt x="48346" y="43426"/>
                    </a:cubicBezTo>
                    <a:lnTo>
                      <a:pt x="48346" y="43426"/>
                    </a:lnTo>
                    <a:cubicBezTo>
                      <a:pt x="48295" y="43472"/>
                      <a:pt x="48244" y="43519"/>
                      <a:pt x="48194" y="43565"/>
                    </a:cubicBezTo>
                    <a:lnTo>
                      <a:pt x="48194" y="43565"/>
                    </a:lnTo>
                    <a:cubicBezTo>
                      <a:pt x="48244" y="43611"/>
                      <a:pt x="48295" y="43658"/>
                      <a:pt x="48346" y="43704"/>
                    </a:cubicBezTo>
                    <a:lnTo>
                      <a:pt x="48346" y="43704"/>
                    </a:lnTo>
                    <a:cubicBezTo>
                      <a:pt x="47182" y="44967"/>
                      <a:pt x="45943" y="46258"/>
                      <a:pt x="44625" y="47576"/>
                    </a:cubicBezTo>
                    <a:cubicBezTo>
                      <a:pt x="45446" y="46755"/>
                      <a:pt x="46256" y="45965"/>
                      <a:pt x="47055" y="45204"/>
                    </a:cubicBezTo>
                    <a:lnTo>
                      <a:pt x="47055" y="45204"/>
                    </a:lnTo>
                    <a:cubicBezTo>
                      <a:pt x="47485" y="44718"/>
                      <a:pt x="47925" y="44228"/>
                      <a:pt x="48378" y="43734"/>
                    </a:cubicBezTo>
                    <a:lnTo>
                      <a:pt x="48378" y="43734"/>
                    </a:lnTo>
                    <a:cubicBezTo>
                      <a:pt x="48419" y="43772"/>
                      <a:pt x="48461" y="43810"/>
                      <a:pt x="48503" y="43849"/>
                    </a:cubicBezTo>
                    <a:lnTo>
                      <a:pt x="48503" y="43849"/>
                    </a:lnTo>
                    <a:cubicBezTo>
                      <a:pt x="48545" y="43810"/>
                      <a:pt x="48587" y="43772"/>
                      <a:pt x="48628" y="43734"/>
                    </a:cubicBezTo>
                    <a:lnTo>
                      <a:pt x="48628" y="43734"/>
                    </a:lnTo>
                    <a:cubicBezTo>
                      <a:pt x="49083" y="44230"/>
                      <a:pt x="49526" y="44723"/>
                      <a:pt x="49957" y="45211"/>
                    </a:cubicBezTo>
                    <a:lnTo>
                      <a:pt x="49957" y="45211"/>
                    </a:lnTo>
                    <a:cubicBezTo>
                      <a:pt x="49468" y="44746"/>
                      <a:pt x="48984" y="44292"/>
                      <a:pt x="48503" y="43849"/>
                    </a:cubicBezTo>
                    <a:lnTo>
                      <a:pt x="48503" y="43849"/>
                    </a:lnTo>
                    <a:cubicBezTo>
                      <a:pt x="48024" y="44290"/>
                      <a:pt x="47542" y="44742"/>
                      <a:pt x="47055" y="45204"/>
                    </a:cubicBezTo>
                    <a:lnTo>
                      <a:pt x="47055" y="45204"/>
                    </a:lnTo>
                    <a:cubicBezTo>
                      <a:pt x="22380" y="73144"/>
                      <a:pt x="35446" y="87114"/>
                      <a:pt x="48511" y="87114"/>
                    </a:cubicBezTo>
                    <a:cubicBezTo>
                      <a:pt x="61574" y="87114"/>
                      <a:pt x="74635" y="73146"/>
                      <a:pt x="49957" y="45211"/>
                    </a:cubicBezTo>
                    <a:lnTo>
                      <a:pt x="49957" y="45211"/>
                    </a:lnTo>
                    <a:cubicBezTo>
                      <a:pt x="50754" y="45970"/>
                      <a:pt x="51562" y="46758"/>
                      <a:pt x="52380" y="47576"/>
                    </a:cubicBezTo>
                    <a:cubicBezTo>
                      <a:pt x="51062" y="46258"/>
                      <a:pt x="49823" y="44967"/>
                      <a:pt x="48660" y="43704"/>
                    </a:cubicBezTo>
                    <a:lnTo>
                      <a:pt x="48660" y="43704"/>
                    </a:lnTo>
                    <a:cubicBezTo>
                      <a:pt x="48711" y="43658"/>
                      <a:pt x="48762" y="43611"/>
                      <a:pt x="48812" y="43565"/>
                    </a:cubicBezTo>
                    <a:lnTo>
                      <a:pt x="48812" y="43565"/>
                    </a:lnTo>
                    <a:cubicBezTo>
                      <a:pt x="61036" y="54742"/>
                      <a:pt x="70676" y="58833"/>
                      <a:pt x="77734" y="58833"/>
                    </a:cubicBezTo>
                    <a:cubicBezTo>
                      <a:pt x="97020" y="58833"/>
                      <a:pt x="97022" y="28287"/>
                      <a:pt x="77741" y="282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33"/>
          <p:cNvSpPr txBox="1">
            <a:spLocks noGrp="1"/>
          </p:cNvSpPr>
          <p:nvPr>
            <p:ph type="subTitle" idx="1"/>
          </p:nvPr>
        </p:nvSpPr>
        <p:spPr>
          <a:xfrm>
            <a:off x="713100" y="3710925"/>
            <a:ext cx="3934500" cy="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Day Two of Whale Hunting!!</a:t>
            </a:r>
            <a:endParaRPr lang="en-US" dirty="0"/>
          </a:p>
        </p:txBody>
      </p:sp>
      <p:sp>
        <p:nvSpPr>
          <p:cNvPr id="996" name="Google Shape;996;p33"/>
          <p:cNvSpPr txBox="1">
            <a:spLocks noGrp="1"/>
          </p:cNvSpPr>
          <p:nvPr>
            <p:ph type="ctrTitle"/>
          </p:nvPr>
        </p:nvSpPr>
        <p:spPr>
          <a:xfrm>
            <a:off x="714600" y="1308325"/>
            <a:ext cx="4662600" cy="2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 dirty="0"/>
              <a:t>Docker's Harbor and containers</a:t>
            </a:r>
          </a:p>
        </p:txBody>
      </p:sp>
      <p:pic>
        <p:nvPicPr>
          <p:cNvPr id="2" name="Picture 1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5AABC8E7-0818-09BF-0F10-F1C7C8C1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66" y="1393934"/>
            <a:ext cx="2290689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D0ck3r::Images</a:t>
            </a:r>
          </a:p>
        </p:txBody>
      </p:sp>
      <p:sp>
        <p:nvSpPr>
          <p:cNvPr id="1002" name="Google Shape;1002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Docker Images Overview</a:t>
            </a:r>
            <a:endParaRPr lang="en-US" dirty="0"/>
          </a:p>
          <a:p>
            <a:pPr>
              <a:buNone/>
            </a:pPr>
            <a:endParaRPr lang="en"/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What is a Docker Image?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" dirty="0"/>
              <a:t>Image Structure</a:t>
            </a:r>
          </a:p>
        </p:txBody>
      </p:sp>
    </p:spTree>
    <p:extLst>
      <p:ext uri="{BB962C8B-B14F-4D97-AF65-F5344CB8AC3E}">
        <p14:creationId xmlns:p14="http://schemas.microsoft.com/office/powerpoint/2010/main" val="137723796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Monday Deals MK Plan by Slidesgo">
  <a:themeElements>
    <a:clrScheme name="Simple Light">
      <a:dk1>
        <a:srgbClr val="080808"/>
      </a:dk1>
      <a:lt1>
        <a:srgbClr val="F3F3F3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Cyber Monday Deals MK Plan by Slidesgo</vt:lpstr>
      <vt:lpstr>Slidesgo Final Pages</vt:lpstr>
      <vt:lpstr>Docker Rocker</vt:lpstr>
      <vt:lpstr>D0ck3r::Intro_Importance</vt:lpstr>
      <vt:lpstr>D0ck3r::Origin_Story</vt:lpstr>
      <vt:lpstr>D0ck3r::Whale_withBenifits</vt:lpstr>
      <vt:lpstr>D0ck3r::Pull_thisWhale</vt:lpstr>
      <vt:lpstr>D0ck3r::Whale_Whisperer</vt:lpstr>
      <vt:lpstr>D0ck3r::HarborHacker</vt:lpstr>
      <vt:lpstr>Docker's Harbor and containers</vt:lpstr>
      <vt:lpstr>D0ck3r::Images</vt:lpstr>
      <vt:lpstr>D0ck3r::Creating_images</vt:lpstr>
      <vt:lpstr>D0ck3r::Harbor_Containers</vt:lpstr>
      <vt:lpstr>D0ck3r::dockerContainers</vt:lpstr>
      <vt:lpstr>Q&amp;A</vt:lpstr>
      <vt:lpstr>Docker Compose up -d</vt:lpstr>
      <vt:lpstr>Docker_Harbor</vt:lpstr>
      <vt:lpstr>D0ck3r::dockerContainers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MONDAY DEALS MK PLAN</dc:title>
  <cp:revision>172</cp:revision>
  <dcterms:modified xsi:type="dcterms:W3CDTF">2024-08-09T22:47:23Z</dcterms:modified>
</cp:coreProperties>
</file>